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884" r:id="rId2"/>
    <p:sldId id="2898" r:id="rId3"/>
    <p:sldId id="2918" r:id="rId4"/>
    <p:sldId id="2888" r:id="rId5"/>
    <p:sldId id="2885" r:id="rId6"/>
    <p:sldId id="2890" r:id="rId7"/>
    <p:sldId id="2892" r:id="rId8"/>
    <p:sldId id="2891" r:id="rId9"/>
    <p:sldId id="2880" r:id="rId10"/>
    <p:sldId id="2879" r:id="rId11"/>
    <p:sldId id="2887" r:id="rId12"/>
    <p:sldId id="2893" r:id="rId13"/>
    <p:sldId id="2894" r:id="rId14"/>
    <p:sldId id="2923" r:id="rId15"/>
    <p:sldId id="2924" r:id="rId16"/>
    <p:sldId id="2925" r:id="rId17"/>
    <p:sldId id="2917" r:id="rId18"/>
    <p:sldId id="2908" r:id="rId19"/>
    <p:sldId id="2920" r:id="rId20"/>
    <p:sldId id="292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75D"/>
    <a:srgbClr val="D9F3FF"/>
    <a:srgbClr val="F6FFFF"/>
    <a:srgbClr val="130554"/>
    <a:srgbClr val="2E86FF"/>
    <a:srgbClr val="099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2DE63D5-997A-4646-A377-4702673A728D}" styleName="浅色样式 2 - 强调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浅色样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中度样式 3 - 强调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EBBBCC-DAD2-459C-BE2E-F6DE35CF9A28}" styleName="深色样式 2 - 强调 3/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7292A2E-F333-43FB-9621-5CBBE7FDCDCB}" styleName="浅色样式 2 - 强调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浅色样式 2 - 强调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92"/>
    <p:restoredTop sz="95903"/>
  </p:normalViewPr>
  <p:slideViewPr>
    <p:cSldViewPr snapToGrid="0" snapToObjects="1">
      <p:cViewPr varScale="1">
        <p:scale>
          <a:sx n="115" d="100"/>
          <a:sy n="115" d="100"/>
        </p:scale>
        <p:origin x="7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7" d="100"/>
          <a:sy n="87" d="100"/>
        </p:scale>
        <p:origin x="390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B17106A-DD20-5B44-8E26-0665577EFB2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E718911-1506-9543-AB9A-56F6D63D798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605EB1-53CD-0F4A-BD39-D3494892D1D0}" type="datetimeFigureOut">
              <a:rPr kumimoji="1" lang="zh-CN" altLang="en-US" smtClean="0"/>
              <a:t>2020/8/13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3CCA113-FAD5-D648-9D58-F4AF43638E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47C3F27-5C40-8A41-8CE3-E7D3BA141F4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546A4F-A20D-DC40-A180-FE847AC997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36033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0E5AD-F8A3-5942-B9DB-FD2A790EC80A}" type="datetimeFigureOut">
              <a:rPr kumimoji="1" lang="zh-CN" altLang="en-US" smtClean="0"/>
              <a:t>2020/8/13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37169B-1E4B-0F4F-A574-5FA6C025502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9865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37169B-1E4B-0F4F-A574-5FA6C025502F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52201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37169B-1E4B-0F4F-A574-5FA6C025502F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73599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40A03-E827-FB41-B94C-279550BB6728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18967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EC541CA4-2651-1044-97FE-FCB59C48163D}"/>
              </a:ext>
            </a:extLst>
          </p:cNvPr>
          <p:cNvSpPr/>
          <p:nvPr userDrawn="1"/>
        </p:nvSpPr>
        <p:spPr>
          <a:xfrm>
            <a:off x="0" y="0"/>
            <a:ext cx="1600200" cy="6858000"/>
          </a:xfrm>
          <a:prstGeom prst="rect">
            <a:avLst/>
          </a:prstGeom>
          <a:solidFill>
            <a:srgbClr val="F6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46483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aur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2E352E1-B990-064A-980A-2394E6AA4D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57452" y="6287754"/>
            <a:ext cx="985420" cy="52665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BC251AC-6A84-1E45-B245-AD881F3599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698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">
    <p:bg>
      <p:bgPr>
        <a:solidFill>
          <a:srgbClr val="099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E15B6CF-4E01-BA45-B2B4-81CFD959F3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</a:blip>
          <a:stretch>
            <a:fillRect/>
          </a:stretch>
        </p:blipFill>
        <p:spPr>
          <a:xfrm>
            <a:off x="10731212" y="6405962"/>
            <a:ext cx="1122631" cy="23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182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-white B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AFE56BC-C1FC-6E4B-A342-7FF377F2A3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31212" y="6405962"/>
            <a:ext cx="1122631" cy="23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35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587405F-F190-C54E-A35F-B32BC5FC904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525A7A3-BEF8-1D45-AD71-1F7D23160A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31212" y="6405962"/>
            <a:ext cx="1122631" cy="23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954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1/3 - Light Aur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50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1/3 - Deep Aur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9811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Light Aur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9C2DAC8-237B-0E40-9794-16162CAA42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31212" y="6405962"/>
            <a:ext cx="1122631" cy="23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882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Deep Aur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797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Light Gri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FDF0420-05A3-884F-8D3E-84C5CB93F4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31212" y="6405962"/>
            <a:ext cx="1122631" cy="23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718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Blue Gri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CC3F8EF1-40DF-A540-9EC2-674C78EF34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10731212" y="6405962"/>
            <a:ext cx="1122631" cy="23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961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AE8ACEF8-E4A8-ED4D-8190-130E9989795E}"/>
              </a:ext>
            </a:extLst>
          </p:cNvPr>
          <p:cNvCxnSpPr>
            <a:cxnSpLocks/>
          </p:cNvCxnSpPr>
          <p:nvPr userDrawn="1"/>
        </p:nvCxnSpPr>
        <p:spPr>
          <a:xfrm>
            <a:off x="-1516668" y="6228492"/>
            <a:ext cx="1242348" cy="0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9380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61" r:id="rId3"/>
    <p:sldLayoutId id="2147483652" r:id="rId4"/>
    <p:sldLayoutId id="2147483667" r:id="rId5"/>
    <p:sldLayoutId id="2147483664" r:id="rId6"/>
    <p:sldLayoutId id="2147483665" r:id="rId7"/>
    <p:sldLayoutId id="2147483663" r:id="rId8"/>
    <p:sldLayoutId id="2147483662" r:id="rId9"/>
    <p:sldLayoutId id="2147483659" r:id="rId10"/>
    <p:sldLayoutId id="21474836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线连接符 1">
            <a:extLst>
              <a:ext uri="{FF2B5EF4-FFF2-40B4-BE49-F238E27FC236}">
                <a16:creationId xmlns:a16="http://schemas.microsoft.com/office/drawing/2014/main" id="{F8AF5846-98E4-DD4D-854E-E6867C64AD15}"/>
              </a:ext>
            </a:extLst>
          </p:cNvPr>
          <p:cNvCxnSpPr>
            <a:cxnSpLocks/>
          </p:cNvCxnSpPr>
          <p:nvPr/>
        </p:nvCxnSpPr>
        <p:spPr>
          <a:xfrm>
            <a:off x="614080" y="4126434"/>
            <a:ext cx="2514586" cy="0"/>
          </a:xfrm>
          <a:prstGeom prst="line">
            <a:avLst/>
          </a:prstGeom>
          <a:ln w="9525" cap="flat" cmpd="sng" algn="ctr">
            <a:solidFill>
              <a:schemeClr val="tx2">
                <a:lumMod val="20000"/>
                <a:lumOff val="8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97044F22-797A-CB4D-B5FE-7D6117DC509B}"/>
              </a:ext>
            </a:extLst>
          </p:cNvPr>
          <p:cNvSpPr txBox="1"/>
          <p:nvPr/>
        </p:nvSpPr>
        <p:spPr>
          <a:xfrm>
            <a:off x="518546" y="2424554"/>
            <a:ext cx="8106839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kumimoji="1" lang="zh-CN" altLang="en-US" sz="4400" b="1" spc="3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主标题</a:t>
            </a:r>
            <a:r>
              <a:rPr kumimoji="1" lang="en-US" altLang="zh-CN" sz="4400" b="1" spc="3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kumimoji="1" lang="zh-CN" altLang="en-US" sz="4400" b="1" spc="3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kumimoji="1" lang="en-US" altLang="zh-CN" sz="4400" b="1" spc="3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Bold;</a:t>
            </a:r>
            <a:r>
              <a:rPr kumimoji="1" lang="zh-CN" altLang="en-US" sz="4400" b="1" spc="3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4400" b="1" spc="3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44)</a:t>
            </a:r>
            <a:endParaRPr kumimoji="1" lang="zh-CN" altLang="en-US" sz="4400" b="1" spc="3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795B562-3162-8544-AE5B-ACF7A666FF18}"/>
              </a:ext>
            </a:extLst>
          </p:cNvPr>
          <p:cNvSpPr txBox="1"/>
          <p:nvPr/>
        </p:nvSpPr>
        <p:spPr>
          <a:xfrm>
            <a:off x="518546" y="4582655"/>
            <a:ext cx="391375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kumimoji="1" lang="zh-CN" altLang="en-US" sz="2000" b="1" spc="300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姓名</a:t>
            </a:r>
            <a:r>
              <a:rPr kumimoji="1" lang="en-US" altLang="zh-CN" sz="2000" b="1" spc="300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kumimoji="1" lang="zh-CN" altLang="en-US" sz="2000" b="1" spc="300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kumimoji="1" lang="en-US" altLang="zh-CN" sz="2000" b="1" spc="300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Bold;</a:t>
            </a:r>
            <a:r>
              <a:rPr kumimoji="1" lang="zh-CN" altLang="en-US" sz="2000" b="1" spc="300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2000" b="1" spc="300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24)</a:t>
            </a:r>
            <a:endParaRPr kumimoji="1" lang="zh-CN" altLang="en-US" sz="2000" b="1" spc="300" dirty="0">
              <a:solidFill>
                <a:schemeClr val="tx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42E7FC5-51E2-5C4D-A4FC-EF5F6CCF5E0D}"/>
              </a:ext>
            </a:extLst>
          </p:cNvPr>
          <p:cNvSpPr txBox="1"/>
          <p:nvPr/>
        </p:nvSpPr>
        <p:spPr>
          <a:xfrm>
            <a:off x="518546" y="4982765"/>
            <a:ext cx="345295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公司职务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Regular: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18)</a:t>
            </a:r>
            <a:endParaRPr kumimoji="1"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362D54E-8460-E141-BB6D-3EF340A7D9D6}"/>
              </a:ext>
            </a:extLst>
          </p:cNvPr>
          <p:cNvSpPr txBox="1"/>
          <p:nvPr/>
        </p:nvSpPr>
        <p:spPr>
          <a:xfrm>
            <a:off x="518546" y="3322423"/>
            <a:ext cx="345295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副标题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Regular;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18)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9A14E7D-7E2F-7749-B47C-806EA8691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079" y="606978"/>
            <a:ext cx="1773521" cy="37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444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9939C262-9AF8-4D7E-9127-3B86B61B04DC}"/>
              </a:ext>
            </a:extLst>
          </p:cNvPr>
          <p:cNvSpPr/>
          <p:nvPr/>
        </p:nvSpPr>
        <p:spPr>
          <a:xfrm>
            <a:off x="3739531" y="2749741"/>
            <a:ext cx="6922269" cy="825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6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章节标题</a:t>
            </a:r>
            <a:r>
              <a:rPr lang="en-US" altLang="zh-CN" sz="36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36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lang="en-US" altLang="zh-CN" sz="36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Bold;</a:t>
            </a:r>
            <a:r>
              <a:rPr lang="zh-CN" altLang="en-US" sz="36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36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36)</a:t>
            </a:r>
            <a:endParaRPr lang="cy-GB" altLang="zh-CN" sz="3600" b="1" spc="3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266D31CC-A45F-4DBF-8FE5-AFF2D5790626}"/>
              </a:ext>
            </a:extLst>
          </p:cNvPr>
          <p:cNvCxnSpPr>
            <a:cxnSpLocks/>
          </p:cNvCxnSpPr>
          <p:nvPr/>
        </p:nvCxnSpPr>
        <p:spPr>
          <a:xfrm flipH="1">
            <a:off x="2527869" y="2091912"/>
            <a:ext cx="1591242" cy="2169752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íṩ1ïḍe">
            <a:extLst>
              <a:ext uri="{FF2B5EF4-FFF2-40B4-BE49-F238E27FC236}">
                <a16:creationId xmlns:a16="http://schemas.microsoft.com/office/drawing/2014/main" id="{2BB5912D-27CB-984A-9ABB-DAA0F8A1082F}"/>
              </a:ext>
            </a:extLst>
          </p:cNvPr>
          <p:cNvSpPr txBox="1"/>
          <p:nvPr/>
        </p:nvSpPr>
        <p:spPr>
          <a:xfrm>
            <a:off x="1530199" y="1922634"/>
            <a:ext cx="1793291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9600" b="1" dirty="0">
                <a:solidFill>
                  <a:schemeClr val="accent3"/>
                </a:solidFill>
                <a:latin typeface="Montserrat" pitchFamily="2" charset="0"/>
              </a:rPr>
              <a:t>0</a:t>
            </a:r>
            <a:r>
              <a:rPr lang="en-US" altLang="zh-Hans" sz="9600" b="1" dirty="0">
                <a:solidFill>
                  <a:schemeClr val="accent3"/>
                </a:solidFill>
                <a:latin typeface="Montserrat" pitchFamily="2" charset="0"/>
              </a:rPr>
              <a:t>1</a:t>
            </a:r>
            <a:endParaRPr lang="zh-CN" altLang="en-US" sz="9600" b="1" dirty="0">
              <a:solidFill>
                <a:schemeClr val="accent3"/>
              </a:solidFill>
              <a:latin typeface="Montserrat" pitchFamily="2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82F9549-DAE8-5D4A-8C04-C02ECDEA22DD}"/>
              </a:ext>
            </a:extLst>
          </p:cNvPr>
          <p:cNvSpPr txBox="1"/>
          <p:nvPr/>
        </p:nvSpPr>
        <p:spPr>
          <a:xfrm>
            <a:off x="3739532" y="3851166"/>
            <a:ext cx="345295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kumimoji="1" lang="zh-CN" altLang="en-US" dirty="0">
                <a:solidFill>
                  <a:schemeClr val="tx2">
                    <a:lumMod val="20000"/>
                    <a:lumOff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副标题 </a:t>
            </a:r>
            <a:r>
              <a:rPr kumimoji="1" lang="en-US" altLang="zh-CN" dirty="0">
                <a:solidFill>
                  <a:schemeClr val="tx2">
                    <a:lumMod val="20000"/>
                    <a:lumOff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kumimoji="1" lang="zh-CN" altLang="en-US" dirty="0">
                <a:solidFill>
                  <a:schemeClr val="tx2">
                    <a:lumMod val="20000"/>
                    <a:lumOff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kumimoji="1" lang="en-US" altLang="zh-CN" dirty="0">
                <a:solidFill>
                  <a:schemeClr val="tx2">
                    <a:lumMod val="20000"/>
                    <a:lumOff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Regular;</a:t>
            </a:r>
            <a:r>
              <a:rPr kumimoji="1" lang="zh-CN" altLang="en-US" dirty="0">
                <a:solidFill>
                  <a:schemeClr val="tx2">
                    <a:lumMod val="20000"/>
                    <a:lumOff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dirty="0">
                <a:solidFill>
                  <a:schemeClr val="tx2">
                    <a:lumMod val="20000"/>
                    <a:lumOff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18)</a:t>
            </a:r>
            <a:endParaRPr kumimoji="1" lang="zh-CN" altLang="en-US" dirty="0">
              <a:solidFill>
                <a:schemeClr val="tx2">
                  <a:lumMod val="20000"/>
                  <a:lumOff val="8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6057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线条">
            <a:extLst>
              <a:ext uri="{FF2B5EF4-FFF2-40B4-BE49-F238E27FC236}">
                <a16:creationId xmlns:a16="http://schemas.microsoft.com/office/drawing/2014/main" id="{BD6AD4F9-1F31-C64F-8197-B3FF870B9284}"/>
              </a:ext>
            </a:extLst>
          </p:cNvPr>
          <p:cNvSpPr/>
          <p:nvPr/>
        </p:nvSpPr>
        <p:spPr>
          <a:xfrm>
            <a:off x="1" y="3640157"/>
            <a:ext cx="12192000" cy="28977"/>
          </a:xfrm>
          <a:prstGeom prst="line">
            <a:avLst/>
          </a:prstGeom>
          <a:ln w="57150">
            <a:solidFill>
              <a:schemeClr val="accent6"/>
            </a:solidFill>
            <a:miter/>
          </a:ln>
        </p:spPr>
        <p:txBody>
          <a:bodyPr lIns="22860" rIns="22860"/>
          <a:lstStyle/>
          <a:p>
            <a:endParaRPr sz="900">
              <a:solidFill>
                <a:srgbClr val="002060"/>
              </a:solidFill>
            </a:endParaRPr>
          </a:p>
        </p:txBody>
      </p:sp>
      <p:sp>
        <p:nvSpPr>
          <p:cNvPr id="9" name="The growth on mobile interactive broadcasting in China market">
            <a:extLst>
              <a:ext uri="{FF2B5EF4-FFF2-40B4-BE49-F238E27FC236}">
                <a16:creationId xmlns:a16="http://schemas.microsoft.com/office/drawing/2014/main" id="{88629BD3-A900-254E-82A1-F3E2159D0C45}"/>
              </a:ext>
            </a:extLst>
          </p:cNvPr>
          <p:cNvSpPr txBox="1"/>
          <p:nvPr/>
        </p:nvSpPr>
        <p:spPr>
          <a:xfrm>
            <a:off x="1594258" y="2644027"/>
            <a:ext cx="2952284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2860" rIns="22860" anchor="ctr"/>
          <a:lstStyle>
            <a:lvl1pPr algn="ctr">
              <a:lnSpc>
                <a:spcPct val="120000"/>
              </a:lnSpc>
              <a:defRPr sz="3000" b="1"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lang="zh-CN" altLang="en-US" sz="1400" b="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</a:t>
            </a:r>
          </a:p>
        </p:txBody>
      </p:sp>
      <p:sp>
        <p:nvSpPr>
          <p:cNvPr id="10" name="2015">
            <a:extLst>
              <a:ext uri="{FF2B5EF4-FFF2-40B4-BE49-F238E27FC236}">
                <a16:creationId xmlns:a16="http://schemas.microsoft.com/office/drawing/2014/main" id="{89A66196-57F3-8146-9EA5-D71E6AEF31B7}"/>
              </a:ext>
            </a:extLst>
          </p:cNvPr>
          <p:cNvSpPr txBox="1"/>
          <p:nvPr/>
        </p:nvSpPr>
        <p:spPr>
          <a:xfrm>
            <a:off x="2757975" y="3013958"/>
            <a:ext cx="624851" cy="40011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>
            <a:lvl1pPr algn="ctr">
              <a:defRPr sz="7500" b="1">
                <a:solidFill>
                  <a:schemeClr val="accent2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sz="2000" dirty="0">
                <a:solidFill>
                  <a:schemeClr val="accent3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2015</a:t>
            </a:r>
          </a:p>
        </p:txBody>
      </p:sp>
      <p:sp>
        <p:nvSpPr>
          <p:cNvPr id="13" name="2016">
            <a:extLst>
              <a:ext uri="{FF2B5EF4-FFF2-40B4-BE49-F238E27FC236}">
                <a16:creationId xmlns:a16="http://schemas.microsoft.com/office/drawing/2014/main" id="{233768F2-5D83-C246-BFA9-74C9FF0CEA4C}"/>
              </a:ext>
            </a:extLst>
          </p:cNvPr>
          <p:cNvSpPr txBox="1"/>
          <p:nvPr/>
        </p:nvSpPr>
        <p:spPr>
          <a:xfrm>
            <a:off x="4248193" y="3873967"/>
            <a:ext cx="636073" cy="40011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>
            <a:lvl1pPr algn="ctr">
              <a:defRPr sz="7500" b="1">
                <a:solidFill>
                  <a:schemeClr val="accent3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sz="2000" dirty="0"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2016</a:t>
            </a:r>
          </a:p>
        </p:txBody>
      </p:sp>
      <p:sp>
        <p:nvSpPr>
          <p:cNvPr id="14" name="The growth on mobile gaming">
            <a:extLst>
              <a:ext uri="{FF2B5EF4-FFF2-40B4-BE49-F238E27FC236}">
                <a16:creationId xmlns:a16="http://schemas.microsoft.com/office/drawing/2014/main" id="{7F96B879-0731-684E-B98D-1DF59B0BF5F8}"/>
              </a:ext>
            </a:extLst>
          </p:cNvPr>
          <p:cNvSpPr txBox="1"/>
          <p:nvPr/>
        </p:nvSpPr>
        <p:spPr>
          <a:xfrm>
            <a:off x="3329025" y="4296761"/>
            <a:ext cx="247440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2860" rIns="22860">
            <a:spAutoFit/>
          </a:bodyPr>
          <a:lstStyle>
            <a:lvl1pPr algn="ctr" defTabSz="457200">
              <a:lnSpc>
                <a:spcPct val="120000"/>
              </a:lnSpc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zh-CN" altLang="en-US" sz="1400" b="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</a:t>
            </a:r>
          </a:p>
        </p:txBody>
      </p:sp>
      <p:sp>
        <p:nvSpPr>
          <p:cNvPr id="16" name="2017">
            <a:extLst>
              <a:ext uri="{FF2B5EF4-FFF2-40B4-BE49-F238E27FC236}">
                <a16:creationId xmlns:a16="http://schemas.microsoft.com/office/drawing/2014/main" id="{3EEDB4D9-0961-9C46-AE3C-DAFF9F0206E5}"/>
              </a:ext>
            </a:extLst>
          </p:cNvPr>
          <p:cNvSpPr txBox="1"/>
          <p:nvPr/>
        </p:nvSpPr>
        <p:spPr>
          <a:xfrm>
            <a:off x="4337489" y="3013958"/>
            <a:ext cx="3563155" cy="40011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>
            <a:lvl1pPr algn="ctr">
              <a:defRPr sz="7500" b="1">
                <a:solidFill>
                  <a:schemeClr val="accent4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lang="en-US" altLang="zh-CN" sz="2000" dirty="0">
                <a:solidFill>
                  <a:schemeClr val="accent3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2017</a:t>
            </a:r>
            <a:r>
              <a:rPr lang="zh-CN" altLang="en-US" sz="2000" dirty="0">
                <a:solidFill>
                  <a:schemeClr val="accent3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zh-CN" sz="2000" dirty="0">
                <a:solidFill>
                  <a:schemeClr val="accent3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(Montserrat-Bold; 20)</a:t>
            </a:r>
          </a:p>
        </p:txBody>
      </p:sp>
      <p:sp>
        <p:nvSpPr>
          <p:cNvPr id="17" name="The growth on video based social &amp; dating globally">
            <a:extLst>
              <a:ext uri="{FF2B5EF4-FFF2-40B4-BE49-F238E27FC236}">
                <a16:creationId xmlns:a16="http://schemas.microsoft.com/office/drawing/2014/main" id="{C0BB6124-9252-5749-86EB-C2B0A893AC3B}"/>
              </a:ext>
            </a:extLst>
          </p:cNvPr>
          <p:cNvSpPr txBox="1"/>
          <p:nvPr/>
        </p:nvSpPr>
        <p:spPr>
          <a:xfrm>
            <a:off x="4642220" y="2644027"/>
            <a:ext cx="2953692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2860" rIns="22860" anchor="ctr">
            <a:spAutoFit/>
          </a:bodyPr>
          <a:lstStyle>
            <a:lvl1pPr algn="ctr" defTabSz="457200">
              <a:lnSpc>
                <a:spcPct val="120000"/>
              </a:lnSpc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zh-CN" altLang="en-US" sz="1400" b="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</a:t>
            </a:r>
          </a:p>
        </p:txBody>
      </p:sp>
      <p:sp>
        <p:nvSpPr>
          <p:cNvPr id="18" name="2018">
            <a:extLst>
              <a:ext uri="{FF2B5EF4-FFF2-40B4-BE49-F238E27FC236}">
                <a16:creationId xmlns:a16="http://schemas.microsoft.com/office/drawing/2014/main" id="{00BB08E3-DB00-ED48-8F90-31007A8ED637}"/>
              </a:ext>
            </a:extLst>
          </p:cNvPr>
          <p:cNvSpPr txBox="1"/>
          <p:nvPr/>
        </p:nvSpPr>
        <p:spPr>
          <a:xfrm>
            <a:off x="7355365" y="3873967"/>
            <a:ext cx="642485" cy="40011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>
            <a:lvl1pPr algn="ctr">
              <a:defRPr sz="7500" b="1">
                <a:solidFill>
                  <a:schemeClr val="accent1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sz="2000" dirty="0">
                <a:solidFill>
                  <a:schemeClr val="accent3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  <p:sp>
        <p:nvSpPr>
          <p:cNvPr id="21" name="Mobile Instant Games and IoT are picking up">
            <a:extLst>
              <a:ext uri="{FF2B5EF4-FFF2-40B4-BE49-F238E27FC236}">
                <a16:creationId xmlns:a16="http://schemas.microsoft.com/office/drawing/2014/main" id="{9ECF1BC1-D510-A34F-985A-4024BF90D07D}"/>
              </a:ext>
            </a:extLst>
          </p:cNvPr>
          <p:cNvSpPr txBox="1"/>
          <p:nvPr/>
        </p:nvSpPr>
        <p:spPr>
          <a:xfrm>
            <a:off x="5980222" y="4296761"/>
            <a:ext cx="3392772" cy="597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2860" rIns="22860">
            <a:spAutoFit/>
          </a:bodyPr>
          <a:lstStyle>
            <a:lvl1pPr algn="ctr" defTabSz="457200">
              <a:lnSpc>
                <a:spcPct val="120000"/>
              </a:lnSpc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zh-CN" altLang="en-US" sz="1400" b="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</a:t>
            </a:r>
          </a:p>
          <a:p>
            <a:r>
              <a:rPr lang="en-US" altLang="zh-CN" sz="1400" b="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400" b="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400" b="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400" b="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 细体</a:t>
            </a:r>
            <a:r>
              <a:rPr lang="en-US" altLang="zh-CN" sz="1400" b="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 14)</a:t>
            </a:r>
          </a:p>
        </p:txBody>
      </p:sp>
      <p:sp>
        <p:nvSpPr>
          <p:cNvPr id="23" name="2017">
            <a:extLst>
              <a:ext uri="{FF2B5EF4-FFF2-40B4-BE49-F238E27FC236}">
                <a16:creationId xmlns:a16="http://schemas.microsoft.com/office/drawing/2014/main" id="{2ACA71FD-41F9-6E4F-AD5A-9A27ABE3F6E6}"/>
              </a:ext>
            </a:extLst>
          </p:cNvPr>
          <p:cNvSpPr txBox="1"/>
          <p:nvPr/>
        </p:nvSpPr>
        <p:spPr>
          <a:xfrm>
            <a:off x="8890080" y="3013958"/>
            <a:ext cx="636073" cy="40011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>
            <a:lvl1pPr algn="ctr">
              <a:defRPr sz="7500" b="1">
                <a:solidFill>
                  <a:schemeClr val="accent4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sz="2000" dirty="0">
                <a:solidFill>
                  <a:schemeClr val="accent3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201</a:t>
            </a:r>
            <a:r>
              <a:rPr lang="en-US" altLang="zh-Hans" sz="2000" dirty="0">
                <a:solidFill>
                  <a:schemeClr val="accent3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r>
            <a:endParaRPr sz="2000" dirty="0">
              <a:solidFill>
                <a:schemeClr val="accent3"/>
              </a:solidFill>
              <a:latin typeface="Montserrat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The growth on video based social &amp; dating globally">
            <a:extLst>
              <a:ext uri="{FF2B5EF4-FFF2-40B4-BE49-F238E27FC236}">
                <a16:creationId xmlns:a16="http://schemas.microsoft.com/office/drawing/2014/main" id="{370BDC76-F7F9-6D4C-BB2D-470BCE594FFD}"/>
              </a:ext>
            </a:extLst>
          </p:cNvPr>
          <p:cNvSpPr txBox="1"/>
          <p:nvPr/>
        </p:nvSpPr>
        <p:spPr>
          <a:xfrm>
            <a:off x="7731271" y="2644027"/>
            <a:ext cx="2953692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2860" rIns="22860" anchor="ctr">
            <a:spAutoFit/>
          </a:bodyPr>
          <a:lstStyle>
            <a:lvl1pPr algn="ctr" defTabSz="457200">
              <a:lnSpc>
                <a:spcPct val="120000"/>
              </a:lnSpc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zh-CN" altLang="en-US" sz="1400" b="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</a:t>
            </a:r>
          </a:p>
        </p:txBody>
      </p:sp>
      <p:sp>
        <p:nvSpPr>
          <p:cNvPr id="25" name="2016">
            <a:extLst>
              <a:ext uri="{FF2B5EF4-FFF2-40B4-BE49-F238E27FC236}">
                <a16:creationId xmlns:a16="http://schemas.microsoft.com/office/drawing/2014/main" id="{072C3F2F-EFD2-8347-B68C-4AA5BAF2B189}"/>
              </a:ext>
            </a:extLst>
          </p:cNvPr>
          <p:cNvSpPr txBox="1"/>
          <p:nvPr/>
        </p:nvSpPr>
        <p:spPr>
          <a:xfrm>
            <a:off x="1200152" y="3873967"/>
            <a:ext cx="624851" cy="40011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>
            <a:lvl1pPr algn="ctr">
              <a:defRPr sz="7500" b="1">
                <a:solidFill>
                  <a:schemeClr val="accent3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sz="2000" dirty="0"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201</a:t>
            </a:r>
            <a:r>
              <a:rPr lang="en-US" altLang="zh-CN" sz="2000" dirty="0"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endParaRPr sz="2000" dirty="0">
              <a:latin typeface="Montserrat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The growth on mobile gaming">
            <a:extLst>
              <a:ext uri="{FF2B5EF4-FFF2-40B4-BE49-F238E27FC236}">
                <a16:creationId xmlns:a16="http://schemas.microsoft.com/office/drawing/2014/main" id="{E9004F84-1CAA-6A41-BEC3-173A975B6B05}"/>
              </a:ext>
            </a:extLst>
          </p:cNvPr>
          <p:cNvSpPr txBox="1"/>
          <p:nvPr/>
        </p:nvSpPr>
        <p:spPr>
          <a:xfrm>
            <a:off x="275374" y="4296761"/>
            <a:ext cx="247440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2860" rIns="22860">
            <a:spAutoFit/>
          </a:bodyPr>
          <a:lstStyle>
            <a:lvl1pPr algn="ctr" defTabSz="457200">
              <a:lnSpc>
                <a:spcPct val="120000"/>
              </a:lnSpc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zh-CN" altLang="en-US" sz="1400" b="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</a:t>
            </a:r>
          </a:p>
        </p:txBody>
      </p:sp>
      <p:sp>
        <p:nvSpPr>
          <p:cNvPr id="28" name="2017">
            <a:extLst>
              <a:ext uri="{FF2B5EF4-FFF2-40B4-BE49-F238E27FC236}">
                <a16:creationId xmlns:a16="http://schemas.microsoft.com/office/drawing/2014/main" id="{89007DAD-C38C-3443-BD7B-D7B3F6870AC9}"/>
              </a:ext>
            </a:extLst>
          </p:cNvPr>
          <p:cNvSpPr txBox="1"/>
          <p:nvPr/>
        </p:nvSpPr>
        <p:spPr>
          <a:xfrm>
            <a:off x="10418150" y="3873967"/>
            <a:ext cx="696986" cy="40011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>
            <a:lvl1pPr algn="ctr">
              <a:defRPr sz="7500" b="1">
                <a:solidFill>
                  <a:schemeClr val="accent4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sz="2000" dirty="0">
                <a:solidFill>
                  <a:schemeClr val="accent3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20</a:t>
            </a:r>
            <a:r>
              <a:rPr lang="en-US" altLang="zh-CN" sz="2000" dirty="0">
                <a:solidFill>
                  <a:schemeClr val="accent3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20</a:t>
            </a:r>
            <a:endParaRPr sz="2000" dirty="0">
              <a:solidFill>
                <a:schemeClr val="accent3"/>
              </a:solidFill>
              <a:latin typeface="Montserrat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8" name="Mobile Instant Games and IoT are picking up">
            <a:extLst>
              <a:ext uri="{FF2B5EF4-FFF2-40B4-BE49-F238E27FC236}">
                <a16:creationId xmlns:a16="http://schemas.microsoft.com/office/drawing/2014/main" id="{EA49AD5F-B76F-5940-84E0-BF7259AE797E}"/>
              </a:ext>
            </a:extLst>
          </p:cNvPr>
          <p:cNvSpPr txBox="1"/>
          <p:nvPr/>
        </p:nvSpPr>
        <p:spPr>
          <a:xfrm>
            <a:off x="9705024" y="4303583"/>
            <a:ext cx="212323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2860" rIns="22860">
            <a:spAutoFit/>
          </a:bodyPr>
          <a:lstStyle>
            <a:lvl1pPr algn="ctr" defTabSz="457200">
              <a:lnSpc>
                <a:spcPct val="120000"/>
              </a:lnSpc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zh-CN" altLang="en-US" sz="1400" b="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22734F04-8740-6444-9628-0B72957BD20C}"/>
              </a:ext>
            </a:extLst>
          </p:cNvPr>
          <p:cNvGrpSpPr/>
          <p:nvPr/>
        </p:nvGrpSpPr>
        <p:grpSpPr>
          <a:xfrm>
            <a:off x="1430896" y="3566614"/>
            <a:ext cx="9417429" cy="176062"/>
            <a:chOff x="1430896" y="3579314"/>
            <a:chExt cx="9417429" cy="17606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75C8B455-F9A8-6A46-9B20-AE565316BB68}"/>
                </a:ext>
              </a:extLst>
            </p:cNvPr>
            <p:cNvSpPr/>
            <p:nvPr/>
          </p:nvSpPr>
          <p:spPr>
            <a:xfrm>
              <a:off x="10684963" y="3579314"/>
              <a:ext cx="163362" cy="163362"/>
            </a:xfrm>
            <a:prstGeom prst="ellipse">
              <a:avLst/>
            </a:prstGeom>
            <a:solidFill>
              <a:schemeClr val="tx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1E93A7E5-1120-1C4D-B630-C093695A52C0}"/>
                </a:ext>
              </a:extLst>
            </p:cNvPr>
            <p:cNvSpPr/>
            <p:nvPr/>
          </p:nvSpPr>
          <p:spPr>
            <a:xfrm>
              <a:off x="9142620" y="3579314"/>
              <a:ext cx="163362" cy="163362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B13D36E4-2EDF-304D-918E-46F996D98E2B}"/>
                </a:ext>
              </a:extLst>
            </p:cNvPr>
            <p:cNvSpPr/>
            <p:nvPr/>
          </p:nvSpPr>
          <p:spPr>
            <a:xfrm>
              <a:off x="7600275" y="3592014"/>
              <a:ext cx="163362" cy="163362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A144AAAB-F286-1F4A-A836-356F4E136507}"/>
                </a:ext>
              </a:extLst>
            </p:cNvPr>
            <p:cNvSpPr/>
            <p:nvPr/>
          </p:nvSpPr>
          <p:spPr>
            <a:xfrm>
              <a:off x="1430896" y="3579314"/>
              <a:ext cx="163362" cy="163362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D5F7F815-426A-5C43-AFA9-52DAFBF968BF}"/>
                </a:ext>
              </a:extLst>
            </p:cNvPr>
            <p:cNvSpPr/>
            <p:nvPr/>
          </p:nvSpPr>
          <p:spPr>
            <a:xfrm>
              <a:off x="6057930" y="3579314"/>
              <a:ext cx="163362" cy="163362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A990573D-2634-BB4B-9119-DE6DC7B105BF}"/>
                </a:ext>
              </a:extLst>
            </p:cNvPr>
            <p:cNvSpPr/>
            <p:nvPr/>
          </p:nvSpPr>
          <p:spPr>
            <a:xfrm>
              <a:off x="2973240" y="3592014"/>
              <a:ext cx="163362" cy="163362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9D8AB0EA-809E-6041-A252-3C311EEDCB9A}"/>
                </a:ext>
              </a:extLst>
            </p:cNvPr>
            <p:cNvSpPr/>
            <p:nvPr/>
          </p:nvSpPr>
          <p:spPr>
            <a:xfrm>
              <a:off x="4515585" y="3592014"/>
              <a:ext cx="163362" cy="163362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9" name="矩形 38">
            <a:extLst>
              <a:ext uri="{FF2B5EF4-FFF2-40B4-BE49-F238E27FC236}">
                <a16:creationId xmlns:a16="http://schemas.microsoft.com/office/drawing/2014/main" id="{1A727A06-4C48-7547-BB76-7D7357C59C2E}"/>
              </a:ext>
            </a:extLst>
          </p:cNvPr>
          <p:cNvSpPr txBox="1"/>
          <p:nvPr/>
        </p:nvSpPr>
        <p:spPr>
          <a:xfrm>
            <a:off x="609597" y="1430493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30" name="国内单身问题很严重">
            <a:extLst>
              <a:ext uri="{FF2B5EF4-FFF2-40B4-BE49-F238E27FC236}">
                <a16:creationId xmlns:a16="http://schemas.microsoft.com/office/drawing/2014/main" id="{42763533-6EF5-6E43-A708-BAD01341289F}"/>
              </a:ext>
            </a:extLst>
          </p:cNvPr>
          <p:cNvSpPr txBox="1">
            <a:spLocks/>
          </p:cNvSpPr>
          <p:nvPr/>
        </p:nvSpPr>
        <p:spPr>
          <a:xfrm>
            <a:off x="609598" y="874913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pPr algn="ctr"/>
            <a:r>
              <a:rPr lang="zh-CN" altLang="en-US" sz="32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32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32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 </a:t>
            </a:r>
            <a:r>
              <a:rPr lang="en-US" altLang="zh-CN" sz="32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32)</a:t>
            </a:r>
            <a:endParaRPr lang="zh-CN" altLang="en-US" sz="3200" b="1" spc="3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7059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7278A40-33DD-D045-A338-66F170944664}"/>
              </a:ext>
            </a:extLst>
          </p:cNvPr>
          <p:cNvSpPr txBox="1"/>
          <p:nvPr/>
        </p:nvSpPr>
        <p:spPr>
          <a:xfrm>
            <a:off x="609597" y="1942824"/>
            <a:ext cx="10706102" cy="2972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实时互联网行业迎来风口之年。 很多创新的实时互动场景在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RTC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技术的激发下，踏上风口。一夜之间，直播、社交、游戏、甚至电商都可以线上抓娃娃，直播答题撒币，连麦小游戏，帮助平台流量变现。而在教育、智能硬件、无人车、互联网金融、安防监控、企业通信等领域，实时互动场景正在大规模应用，实现平台服务升级。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WebRTC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在浏览器端标准统一，小程序成为炙手可热的新主流平台，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iOS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Android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推进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AR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与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RTC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场景整合，人工智能在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RTC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技术深度应用，实时场景未来会有怎样的延伸？本次大会将为你解读。</a:t>
            </a: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  <a:cs typeface="Microsoft YaHei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来自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Google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、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Facebook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、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Netflix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、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Github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、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Unity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、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HQ Trivia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、陌陌、花椒直播、今日头条、陌陌、完美世界、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VIPKID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、沪江等知名互联网公司的技术领袖、音视频技术大咖、产品创新专家，以及来自亚洲不同地区的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2500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名开发将一同交流分享，实时如何定义未来。</a:t>
            </a: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  <a:cs typeface="Microsoft YaHei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（微软雅黑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regular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 字号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 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）</a:t>
            </a:r>
          </a:p>
        </p:txBody>
      </p:sp>
      <p:sp>
        <p:nvSpPr>
          <p:cNvPr id="6" name="国内单身问题很严重">
            <a:extLst>
              <a:ext uri="{FF2B5EF4-FFF2-40B4-BE49-F238E27FC236}">
                <a16:creationId xmlns:a16="http://schemas.microsoft.com/office/drawing/2014/main" id="{00540377-13EA-994D-B83F-162B94DBF6B7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rgbClr val="1C132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矩形 38">
            <a:extLst>
              <a:ext uri="{FF2B5EF4-FFF2-40B4-BE49-F238E27FC236}">
                <a16:creationId xmlns:a16="http://schemas.microsoft.com/office/drawing/2014/main" id="{7C2B2C5B-AE14-9742-A559-A27CC3A87664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</p:spTree>
    <p:extLst>
      <p:ext uri="{BB962C8B-B14F-4D97-AF65-F5344CB8AC3E}">
        <p14:creationId xmlns:p14="http://schemas.microsoft.com/office/powerpoint/2010/main" val="2518265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10" name="矩形 38">
            <a:extLst>
              <a:ext uri="{FF2B5EF4-FFF2-40B4-BE49-F238E27FC236}">
                <a16:creationId xmlns:a16="http://schemas.microsoft.com/office/drawing/2014/main" id="{A4C5BBB8-CE84-3E4A-9F2E-B77068953F60}"/>
              </a:ext>
            </a:extLst>
          </p:cNvPr>
          <p:cNvSpPr txBox="1"/>
          <p:nvPr/>
        </p:nvSpPr>
        <p:spPr>
          <a:xfrm>
            <a:off x="609598" y="2012160"/>
            <a:ext cx="5486402" cy="51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段落小标题 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(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苹方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-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简 中黑体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;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 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20)</a:t>
            </a:r>
          </a:p>
        </p:txBody>
      </p:sp>
      <p:sp>
        <p:nvSpPr>
          <p:cNvPr id="14" name="矩形 38">
            <a:extLst>
              <a:ext uri="{FF2B5EF4-FFF2-40B4-BE49-F238E27FC236}">
                <a16:creationId xmlns:a16="http://schemas.microsoft.com/office/drawing/2014/main" id="{28995057-F235-0B4C-BEDB-3C4E9C82E978}"/>
              </a:ext>
            </a:extLst>
          </p:cNvPr>
          <p:cNvSpPr txBox="1"/>
          <p:nvPr/>
        </p:nvSpPr>
        <p:spPr>
          <a:xfrm>
            <a:off x="609598" y="2525502"/>
            <a:ext cx="5486402" cy="387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 细体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8" name="矩形 38">
            <a:extLst>
              <a:ext uri="{FF2B5EF4-FFF2-40B4-BE49-F238E27FC236}">
                <a16:creationId xmlns:a16="http://schemas.microsoft.com/office/drawing/2014/main" id="{57992AFA-B154-0745-ADC9-1232B9C74CDA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9" name="国内单身问题很严重">
            <a:extLst>
              <a:ext uri="{FF2B5EF4-FFF2-40B4-BE49-F238E27FC236}">
                <a16:creationId xmlns:a16="http://schemas.microsoft.com/office/drawing/2014/main" id="{703DDE54-D3CF-6747-89C7-A5D43550B12F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rgbClr val="1C132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2219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B55B265F-27BB-304D-9924-72588043EAF2}"/>
              </a:ext>
            </a:extLst>
          </p:cNvPr>
          <p:cNvSpPr/>
          <p:nvPr/>
        </p:nvSpPr>
        <p:spPr>
          <a:xfrm>
            <a:off x="0" y="4412320"/>
            <a:ext cx="4356100" cy="1744138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0227E82-081B-FF44-954B-C19FB2FC5F10}"/>
              </a:ext>
            </a:extLst>
          </p:cNvPr>
          <p:cNvSpPr/>
          <p:nvPr/>
        </p:nvSpPr>
        <p:spPr>
          <a:xfrm>
            <a:off x="1652389" y="2194039"/>
            <a:ext cx="2045631" cy="3689437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矩形 38">
            <a:extLst>
              <a:ext uri="{FF2B5EF4-FFF2-40B4-BE49-F238E27FC236}">
                <a16:creationId xmlns:a16="http://schemas.microsoft.com/office/drawing/2014/main" id="{5C2F7D69-2055-7240-9D89-55983AD0D5C4}"/>
              </a:ext>
            </a:extLst>
          </p:cNvPr>
          <p:cNvSpPr txBox="1"/>
          <p:nvPr/>
        </p:nvSpPr>
        <p:spPr>
          <a:xfrm>
            <a:off x="5475089" y="1680697"/>
            <a:ext cx="4483433" cy="51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段落小标题 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(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苹方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-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简 中黑体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;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 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20)</a:t>
            </a:r>
          </a:p>
        </p:txBody>
      </p:sp>
      <p:sp>
        <p:nvSpPr>
          <p:cNvPr id="16" name="矩形 38">
            <a:extLst>
              <a:ext uri="{FF2B5EF4-FFF2-40B4-BE49-F238E27FC236}">
                <a16:creationId xmlns:a16="http://schemas.microsoft.com/office/drawing/2014/main" id="{B2A1476F-2EFA-9B49-9FB7-8B056630F350}"/>
              </a:ext>
            </a:extLst>
          </p:cNvPr>
          <p:cNvSpPr txBox="1"/>
          <p:nvPr/>
        </p:nvSpPr>
        <p:spPr>
          <a:xfrm>
            <a:off x="5475089" y="2194039"/>
            <a:ext cx="4483433" cy="1356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marL="285750" indent="-285750"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 细体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14)</a:t>
            </a:r>
          </a:p>
          <a:p>
            <a:pPr marL="285750" indent="-285750"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</p:txBody>
      </p:sp>
      <p:sp>
        <p:nvSpPr>
          <p:cNvPr id="23" name="矩形 38">
            <a:extLst>
              <a:ext uri="{FF2B5EF4-FFF2-40B4-BE49-F238E27FC236}">
                <a16:creationId xmlns:a16="http://schemas.microsoft.com/office/drawing/2014/main" id="{3D4A16BC-40AF-204C-83A1-89E64ADD8BA7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24" name="国内单身问题很严重">
            <a:extLst>
              <a:ext uri="{FF2B5EF4-FFF2-40B4-BE49-F238E27FC236}">
                <a16:creationId xmlns:a16="http://schemas.microsoft.com/office/drawing/2014/main" id="{9A3F5573-F79E-2E41-88F1-A64AEF67233C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rgbClr val="1C132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矩形 38">
            <a:extLst>
              <a:ext uri="{FF2B5EF4-FFF2-40B4-BE49-F238E27FC236}">
                <a16:creationId xmlns:a16="http://schemas.microsoft.com/office/drawing/2014/main" id="{2495FF59-FF1E-C743-8A69-D7C560B8DD4C}"/>
              </a:ext>
            </a:extLst>
          </p:cNvPr>
          <p:cNvSpPr txBox="1"/>
          <p:nvPr/>
        </p:nvSpPr>
        <p:spPr>
          <a:xfrm>
            <a:off x="5475089" y="3992097"/>
            <a:ext cx="4483433" cy="51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段落小标题 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(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苹方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-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简 中黑体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;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 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20)</a:t>
            </a:r>
          </a:p>
        </p:txBody>
      </p:sp>
      <p:sp>
        <p:nvSpPr>
          <p:cNvPr id="14" name="矩形 38">
            <a:extLst>
              <a:ext uri="{FF2B5EF4-FFF2-40B4-BE49-F238E27FC236}">
                <a16:creationId xmlns:a16="http://schemas.microsoft.com/office/drawing/2014/main" id="{B980A58A-C1BB-EE43-84F8-E956CA658958}"/>
              </a:ext>
            </a:extLst>
          </p:cNvPr>
          <p:cNvSpPr txBox="1"/>
          <p:nvPr/>
        </p:nvSpPr>
        <p:spPr>
          <a:xfrm>
            <a:off x="5475089" y="4505439"/>
            <a:ext cx="4483433" cy="387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 细体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14)</a:t>
            </a:r>
          </a:p>
        </p:txBody>
      </p:sp>
    </p:spTree>
    <p:extLst>
      <p:ext uri="{BB962C8B-B14F-4D97-AF65-F5344CB8AC3E}">
        <p14:creationId xmlns:p14="http://schemas.microsoft.com/office/powerpoint/2010/main" val="2302471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B55B265F-27BB-304D-9924-72588043EAF2}"/>
              </a:ext>
            </a:extLst>
          </p:cNvPr>
          <p:cNvSpPr/>
          <p:nvPr/>
        </p:nvSpPr>
        <p:spPr>
          <a:xfrm>
            <a:off x="0" y="4412320"/>
            <a:ext cx="4356100" cy="1744138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15" name="矩形 38">
            <a:extLst>
              <a:ext uri="{FF2B5EF4-FFF2-40B4-BE49-F238E27FC236}">
                <a16:creationId xmlns:a16="http://schemas.microsoft.com/office/drawing/2014/main" id="{5C2F7D69-2055-7240-9D89-55983AD0D5C4}"/>
              </a:ext>
            </a:extLst>
          </p:cNvPr>
          <p:cNvSpPr txBox="1"/>
          <p:nvPr/>
        </p:nvSpPr>
        <p:spPr>
          <a:xfrm>
            <a:off x="5475089" y="1680697"/>
            <a:ext cx="4483433" cy="51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段落小标题 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(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苹方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-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简 中黑体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;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 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20)</a:t>
            </a:r>
          </a:p>
        </p:txBody>
      </p:sp>
      <p:sp>
        <p:nvSpPr>
          <p:cNvPr id="16" name="矩形 38">
            <a:extLst>
              <a:ext uri="{FF2B5EF4-FFF2-40B4-BE49-F238E27FC236}">
                <a16:creationId xmlns:a16="http://schemas.microsoft.com/office/drawing/2014/main" id="{B2A1476F-2EFA-9B49-9FB7-8B056630F350}"/>
              </a:ext>
            </a:extLst>
          </p:cNvPr>
          <p:cNvSpPr txBox="1"/>
          <p:nvPr/>
        </p:nvSpPr>
        <p:spPr>
          <a:xfrm>
            <a:off x="5475089" y="2194039"/>
            <a:ext cx="4483433" cy="1356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marL="285750" indent="-285750"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 细体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14)</a:t>
            </a:r>
          </a:p>
          <a:p>
            <a:pPr marL="285750" indent="-285750"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</p:txBody>
      </p:sp>
      <p:sp>
        <p:nvSpPr>
          <p:cNvPr id="23" name="矩形 38">
            <a:extLst>
              <a:ext uri="{FF2B5EF4-FFF2-40B4-BE49-F238E27FC236}">
                <a16:creationId xmlns:a16="http://schemas.microsoft.com/office/drawing/2014/main" id="{3D4A16BC-40AF-204C-83A1-89E64ADD8BA7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24" name="国内单身问题很严重">
            <a:extLst>
              <a:ext uri="{FF2B5EF4-FFF2-40B4-BE49-F238E27FC236}">
                <a16:creationId xmlns:a16="http://schemas.microsoft.com/office/drawing/2014/main" id="{9A3F5573-F79E-2E41-88F1-A64AEF67233C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rgbClr val="1C132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矩形 38">
            <a:extLst>
              <a:ext uri="{FF2B5EF4-FFF2-40B4-BE49-F238E27FC236}">
                <a16:creationId xmlns:a16="http://schemas.microsoft.com/office/drawing/2014/main" id="{2495FF59-FF1E-C743-8A69-D7C560B8DD4C}"/>
              </a:ext>
            </a:extLst>
          </p:cNvPr>
          <p:cNvSpPr txBox="1"/>
          <p:nvPr/>
        </p:nvSpPr>
        <p:spPr>
          <a:xfrm>
            <a:off x="5475089" y="3992097"/>
            <a:ext cx="4483433" cy="51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段落小标题 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(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苹方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-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简 中黑体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;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 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20)</a:t>
            </a:r>
          </a:p>
        </p:txBody>
      </p:sp>
      <p:sp>
        <p:nvSpPr>
          <p:cNvPr id="14" name="矩形 38">
            <a:extLst>
              <a:ext uri="{FF2B5EF4-FFF2-40B4-BE49-F238E27FC236}">
                <a16:creationId xmlns:a16="http://schemas.microsoft.com/office/drawing/2014/main" id="{B980A58A-C1BB-EE43-84F8-E956CA658958}"/>
              </a:ext>
            </a:extLst>
          </p:cNvPr>
          <p:cNvSpPr txBox="1"/>
          <p:nvPr/>
        </p:nvSpPr>
        <p:spPr>
          <a:xfrm>
            <a:off x="5475089" y="4505439"/>
            <a:ext cx="4483433" cy="387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 细体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14)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03C912B-21E9-2449-B559-A6878963EB84}"/>
              </a:ext>
            </a:extLst>
          </p:cNvPr>
          <p:cNvSpPr/>
          <p:nvPr/>
        </p:nvSpPr>
        <p:spPr>
          <a:xfrm>
            <a:off x="609597" y="2588360"/>
            <a:ext cx="4191000" cy="259324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986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D764FDA0-132C-9147-828C-132F696CB399}"/>
              </a:ext>
            </a:extLst>
          </p:cNvPr>
          <p:cNvSpPr/>
          <p:nvPr/>
        </p:nvSpPr>
        <p:spPr>
          <a:xfrm>
            <a:off x="-1" y="4412320"/>
            <a:ext cx="12192001" cy="1744138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2" name="圆角矩形 1">
            <a:extLst>
              <a:ext uri="{FF2B5EF4-FFF2-40B4-BE49-F238E27FC236}">
                <a16:creationId xmlns:a16="http://schemas.microsoft.com/office/drawing/2014/main" id="{E5E3BAE8-2391-BD41-AFF7-6F97D4C4DE12}"/>
              </a:ext>
            </a:extLst>
          </p:cNvPr>
          <p:cNvSpPr/>
          <p:nvPr/>
        </p:nvSpPr>
        <p:spPr>
          <a:xfrm>
            <a:off x="7723473" y="2344494"/>
            <a:ext cx="3858931" cy="3435804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15" name="矩形 38">
            <a:extLst>
              <a:ext uri="{FF2B5EF4-FFF2-40B4-BE49-F238E27FC236}">
                <a16:creationId xmlns:a16="http://schemas.microsoft.com/office/drawing/2014/main" id="{5C2F7D69-2055-7240-9D89-55983AD0D5C4}"/>
              </a:ext>
            </a:extLst>
          </p:cNvPr>
          <p:cNvSpPr txBox="1"/>
          <p:nvPr/>
        </p:nvSpPr>
        <p:spPr>
          <a:xfrm>
            <a:off x="8032961" y="2478686"/>
            <a:ext cx="3244639" cy="975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段落小标题 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(</a:t>
            </a: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苹方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-</a:t>
            </a: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简 中黑体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;</a:t>
            </a: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20)</a:t>
            </a:r>
          </a:p>
        </p:txBody>
      </p:sp>
      <p:sp>
        <p:nvSpPr>
          <p:cNvPr id="16" name="矩形 38">
            <a:extLst>
              <a:ext uri="{FF2B5EF4-FFF2-40B4-BE49-F238E27FC236}">
                <a16:creationId xmlns:a16="http://schemas.microsoft.com/office/drawing/2014/main" id="{B2A1476F-2EFA-9B49-9FB7-8B056630F350}"/>
              </a:ext>
            </a:extLst>
          </p:cNvPr>
          <p:cNvSpPr txBox="1"/>
          <p:nvPr/>
        </p:nvSpPr>
        <p:spPr>
          <a:xfrm>
            <a:off x="8032961" y="3514931"/>
            <a:ext cx="3244639" cy="1356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 细体</a:t>
            </a:r>
            <a:r>
              <a:rPr lang="en-US" altLang="zh-CN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14)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accent3">
                  <a:lumMod val="20000"/>
                  <a:lumOff val="80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accent3">
                  <a:lumMod val="20000"/>
                  <a:lumOff val="80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accent3">
                  <a:lumMod val="20000"/>
                  <a:lumOff val="80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</p:txBody>
      </p:sp>
      <p:sp>
        <p:nvSpPr>
          <p:cNvPr id="23" name="矩形 38">
            <a:extLst>
              <a:ext uri="{FF2B5EF4-FFF2-40B4-BE49-F238E27FC236}">
                <a16:creationId xmlns:a16="http://schemas.microsoft.com/office/drawing/2014/main" id="{3D4A16BC-40AF-204C-83A1-89E64ADD8BA7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24" name="国内单身问题很严重">
            <a:extLst>
              <a:ext uri="{FF2B5EF4-FFF2-40B4-BE49-F238E27FC236}">
                <a16:creationId xmlns:a16="http://schemas.microsoft.com/office/drawing/2014/main" id="{9A3F5573-F79E-2E41-88F1-A64AEF67233C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rgbClr val="1C132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E9A745B-F8F8-0040-B10A-DC6920D23DBC}"/>
              </a:ext>
            </a:extLst>
          </p:cNvPr>
          <p:cNvSpPr/>
          <p:nvPr/>
        </p:nvSpPr>
        <p:spPr>
          <a:xfrm>
            <a:off x="609596" y="2344494"/>
            <a:ext cx="1905003" cy="34358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3FFE401A-BE1E-C24E-A148-D187478DE12E}"/>
              </a:ext>
            </a:extLst>
          </p:cNvPr>
          <p:cNvSpPr/>
          <p:nvPr/>
        </p:nvSpPr>
        <p:spPr>
          <a:xfrm>
            <a:off x="2867989" y="2344494"/>
            <a:ext cx="1905003" cy="34358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EC30772-58EF-1744-AAAF-8E447B52616B}"/>
              </a:ext>
            </a:extLst>
          </p:cNvPr>
          <p:cNvSpPr/>
          <p:nvPr/>
        </p:nvSpPr>
        <p:spPr>
          <a:xfrm>
            <a:off x="5143498" y="2344494"/>
            <a:ext cx="1905003" cy="34358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816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B55B265F-27BB-304D-9924-72588043EAF2}"/>
              </a:ext>
            </a:extLst>
          </p:cNvPr>
          <p:cNvSpPr/>
          <p:nvPr/>
        </p:nvSpPr>
        <p:spPr>
          <a:xfrm>
            <a:off x="0" y="2720654"/>
            <a:ext cx="12192000" cy="343580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23" name="矩形 38">
            <a:extLst>
              <a:ext uri="{FF2B5EF4-FFF2-40B4-BE49-F238E27FC236}">
                <a16:creationId xmlns:a16="http://schemas.microsoft.com/office/drawing/2014/main" id="{3D4A16BC-40AF-204C-83A1-89E64ADD8BA7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24" name="国内单身问题很严重">
            <a:extLst>
              <a:ext uri="{FF2B5EF4-FFF2-40B4-BE49-F238E27FC236}">
                <a16:creationId xmlns:a16="http://schemas.microsoft.com/office/drawing/2014/main" id="{9A3F5573-F79E-2E41-88F1-A64AEF67233C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rgbClr val="1C132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E9A745B-F8F8-0040-B10A-DC6920D23DBC}"/>
              </a:ext>
            </a:extLst>
          </p:cNvPr>
          <p:cNvSpPr/>
          <p:nvPr/>
        </p:nvSpPr>
        <p:spPr>
          <a:xfrm>
            <a:off x="609596" y="2124702"/>
            <a:ext cx="1905003" cy="34358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3FFE401A-BE1E-C24E-A148-D187478DE12E}"/>
              </a:ext>
            </a:extLst>
          </p:cNvPr>
          <p:cNvSpPr/>
          <p:nvPr/>
        </p:nvSpPr>
        <p:spPr>
          <a:xfrm>
            <a:off x="2876547" y="2124702"/>
            <a:ext cx="1905003" cy="34358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EC30772-58EF-1744-AAAF-8E447B52616B}"/>
              </a:ext>
            </a:extLst>
          </p:cNvPr>
          <p:cNvSpPr/>
          <p:nvPr/>
        </p:nvSpPr>
        <p:spPr>
          <a:xfrm>
            <a:off x="5143498" y="2124702"/>
            <a:ext cx="1905003" cy="34358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808938D-0BBE-AE41-B79F-34919F2292CE}"/>
              </a:ext>
            </a:extLst>
          </p:cNvPr>
          <p:cNvSpPr/>
          <p:nvPr/>
        </p:nvSpPr>
        <p:spPr>
          <a:xfrm>
            <a:off x="7410449" y="2124702"/>
            <a:ext cx="1905003" cy="34358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542621AF-B463-F24C-A929-8486506CC6A2}"/>
              </a:ext>
            </a:extLst>
          </p:cNvPr>
          <p:cNvSpPr/>
          <p:nvPr/>
        </p:nvSpPr>
        <p:spPr>
          <a:xfrm>
            <a:off x="9677401" y="2124702"/>
            <a:ext cx="1905003" cy="34358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矩形 38">
            <a:extLst>
              <a:ext uri="{FF2B5EF4-FFF2-40B4-BE49-F238E27FC236}">
                <a16:creationId xmlns:a16="http://schemas.microsoft.com/office/drawing/2014/main" id="{8C838BB1-4211-CF4C-BE00-15080EEFF9D8}"/>
              </a:ext>
            </a:extLst>
          </p:cNvPr>
          <p:cNvSpPr txBox="1"/>
          <p:nvPr/>
        </p:nvSpPr>
        <p:spPr>
          <a:xfrm>
            <a:off x="4908964" y="5664969"/>
            <a:ext cx="2374070" cy="387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 细体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14)</a:t>
            </a:r>
          </a:p>
        </p:txBody>
      </p:sp>
    </p:spTree>
    <p:extLst>
      <p:ext uri="{BB962C8B-B14F-4D97-AF65-F5344CB8AC3E}">
        <p14:creationId xmlns:p14="http://schemas.microsoft.com/office/powerpoint/2010/main" val="3709121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12" name="国内单身问题很严重">
            <a:extLst>
              <a:ext uri="{FF2B5EF4-FFF2-40B4-BE49-F238E27FC236}">
                <a16:creationId xmlns:a16="http://schemas.microsoft.com/office/drawing/2014/main" id="{D7D81A68-965E-A24C-94E4-556EB00E3E9C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en" altLang="zh-CN" sz="2800" b="1" dirty="0">
                <a:solidFill>
                  <a:srgbClr val="1C1320"/>
                </a:solidFill>
                <a:latin typeface="Montserrat" pitchFamily="2" charset="0"/>
                <a:ea typeface="Noto Sans S Chinese Black" panose="020B0500000000000000" pitchFamily="34" charset="-128"/>
              </a:rPr>
              <a:t>English subject</a:t>
            </a:r>
            <a:r>
              <a:rPr lang="zh-CN" altLang="en-US" sz="2800" b="1" dirty="0">
                <a:solidFill>
                  <a:srgbClr val="1C1320"/>
                </a:solidFill>
                <a:latin typeface="Montserrat" pitchFamily="2" charset="0"/>
                <a:ea typeface="Noto Sans S Chinese Black" panose="020B0500000000000000" pitchFamily="34" charset="-128"/>
              </a:rPr>
              <a:t> </a:t>
            </a:r>
            <a:r>
              <a:rPr lang="en-US" altLang="zh-CN" sz="2800" b="1" dirty="0">
                <a:solidFill>
                  <a:srgbClr val="1C1320"/>
                </a:solidFill>
                <a:latin typeface="Montserrat" pitchFamily="2" charset="0"/>
                <a:ea typeface="Noto Sans S Chinese Black" panose="020B0500000000000000" pitchFamily="34" charset="-128"/>
              </a:rPr>
              <a:t>(Montserrat-Bold</a:t>
            </a:r>
            <a:r>
              <a:rPr lang="zh-CN" altLang="en-US" sz="2800" b="1" dirty="0">
                <a:solidFill>
                  <a:srgbClr val="1C1320"/>
                </a:solidFill>
                <a:latin typeface="Montserrat" pitchFamily="2" charset="0"/>
                <a:ea typeface="Noto Sans S Chinese Black" panose="020B0500000000000000" pitchFamily="34" charset="-128"/>
              </a:rPr>
              <a:t> </a:t>
            </a:r>
            <a:r>
              <a:rPr lang="en-US" altLang="zh-CN" sz="2800" b="1" dirty="0">
                <a:solidFill>
                  <a:srgbClr val="1C1320"/>
                </a:solidFill>
                <a:latin typeface="Montserrat" pitchFamily="2" charset="0"/>
                <a:ea typeface="Noto Sans S Chinese Black" panose="020B0500000000000000" pitchFamily="34" charset="-128"/>
              </a:rPr>
              <a:t>; 28)</a:t>
            </a:r>
            <a:endParaRPr lang="en" altLang="zh-CN" sz="2800" b="1" dirty="0">
              <a:solidFill>
                <a:srgbClr val="1C1320"/>
              </a:solidFill>
              <a:latin typeface="Montserrat" pitchFamily="2" charset="0"/>
              <a:ea typeface="Noto Sans S Chinese Black" panose="020B0500000000000000" pitchFamily="34" charset="-128"/>
            </a:endParaRPr>
          </a:p>
        </p:txBody>
      </p:sp>
      <p:sp>
        <p:nvSpPr>
          <p:cNvPr id="4" name="矩形 38">
            <a:extLst>
              <a:ext uri="{FF2B5EF4-FFF2-40B4-BE49-F238E27FC236}">
                <a16:creationId xmlns:a16="http://schemas.microsoft.com/office/drawing/2014/main" id="{6730E821-E5AE-6B4E-A0E3-C814DFFD5773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C5330126-301E-5F43-9C4E-64A97A2D19CD}"/>
              </a:ext>
            </a:extLst>
          </p:cNvPr>
          <p:cNvGrpSpPr/>
          <p:nvPr/>
        </p:nvGrpSpPr>
        <p:grpSpPr>
          <a:xfrm>
            <a:off x="612308" y="1977166"/>
            <a:ext cx="6948218" cy="656434"/>
            <a:chOff x="612308" y="1862866"/>
            <a:chExt cx="6948218" cy="656434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0E39E016-8BE2-B142-AB60-26D512EDBF2E}"/>
                </a:ext>
              </a:extLst>
            </p:cNvPr>
            <p:cNvSpPr txBox="1"/>
            <p:nvPr/>
          </p:nvSpPr>
          <p:spPr>
            <a:xfrm>
              <a:off x="915826" y="2211523"/>
              <a:ext cx="50754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PingFang SC Light" panose="020B0300000000000000" pitchFamily="34" charset="-122"/>
                  <a:ea typeface="PingFang SC Light" panose="020B0300000000000000" pitchFamily="34" charset="-122"/>
                  <a:cs typeface="PingFang SC" charset="-122"/>
                </a:rPr>
                <a:t>文案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44AD75B7-83A1-1F4C-BC90-8A940D18F1B6}"/>
                </a:ext>
              </a:extLst>
            </p:cNvPr>
            <p:cNvSpPr txBox="1"/>
            <p:nvPr/>
          </p:nvSpPr>
          <p:spPr>
            <a:xfrm>
              <a:off x="915825" y="1862866"/>
              <a:ext cx="66447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kumimoji="1" lang="en-US" altLang="zh-CN" sz="2000" b="1" u="none" strike="noStrike" kern="1200" cap="none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Montserrat SemiBold" pitchFamily="2" charset="0"/>
                  <a:ea typeface="PingFang SC Medium" charset="-122"/>
                  <a:cs typeface="Verdana" panose="020B0604030504040204" pitchFamily="34" charset="0"/>
                </a:rPr>
                <a:t>English</a:t>
              </a:r>
              <a:r>
                <a:rPr kumimoji="1" lang="zh-CN" altLang="en-US" sz="2000" b="1" u="none" strike="noStrike" kern="1200" cap="none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Montserrat SemiBold" pitchFamily="2" charset="0"/>
                  <a:ea typeface="PingFang SC Medium" charset="-122"/>
                  <a:cs typeface="Verdana" panose="020B0604030504040204" pitchFamily="34" charset="0"/>
                </a:rPr>
                <a:t> </a:t>
              </a:r>
              <a:r>
                <a:rPr kumimoji="1" lang="en-US" altLang="zh-CN" sz="2000" b="1" u="none" strike="noStrike" kern="1200" cap="none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Montserrat SemiBold" pitchFamily="2" charset="0"/>
                  <a:ea typeface="PingFang SC Medium" charset="-122"/>
                  <a:cs typeface="Verdana" panose="020B0604030504040204" pitchFamily="34" charset="0"/>
                </a:rPr>
                <a:t>subhead</a:t>
              </a:r>
              <a:r>
                <a:rPr kumimoji="1" lang="zh-CN" altLang="en-US" sz="2000" b="1" u="none" strike="noStrike" kern="1200" cap="none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Montserrat SemiBold" pitchFamily="2" charset="0"/>
                  <a:ea typeface="PingFang SC Medium" charset="-122"/>
                  <a:cs typeface="Verdana" panose="020B0604030504040204" pitchFamily="34" charset="0"/>
                </a:rPr>
                <a:t> </a:t>
              </a:r>
              <a:r>
                <a:rPr kumimoji="1" lang="en-US" altLang="zh-CN" sz="2000" b="1" dirty="0">
                  <a:solidFill>
                    <a:schemeClr val="tx2"/>
                  </a:solidFill>
                  <a:latin typeface="Montserrat SemiBold" pitchFamily="2" charset="0"/>
                  <a:ea typeface="PingFang SC Medium" charset="-122"/>
                  <a:cs typeface="Verdana" panose="020B0604030504040204" pitchFamily="34" charset="0"/>
                </a:rPr>
                <a:t>(Montserrat</a:t>
              </a:r>
              <a:r>
                <a:rPr kumimoji="1" lang="zh-CN" altLang="en-US" sz="2000" b="1" dirty="0">
                  <a:solidFill>
                    <a:schemeClr val="tx2"/>
                  </a:solidFill>
                  <a:latin typeface="Montserrat SemiBold" pitchFamily="2" charset="0"/>
                  <a:ea typeface="PingFang SC Medium" charset="-122"/>
                  <a:cs typeface="Verdana" panose="020B0604030504040204" pitchFamily="34" charset="0"/>
                </a:rPr>
                <a:t> </a:t>
              </a:r>
              <a:r>
                <a:rPr kumimoji="1" lang="en-US" altLang="zh-CN" sz="2000" b="1" dirty="0">
                  <a:solidFill>
                    <a:schemeClr val="tx2"/>
                  </a:solidFill>
                  <a:latin typeface="Montserrat SemiBold" pitchFamily="2" charset="0"/>
                  <a:ea typeface="PingFang SC Medium" charset="-122"/>
                  <a:cs typeface="Verdana" panose="020B0604030504040204" pitchFamily="34" charset="0"/>
                </a:rPr>
                <a:t>-</a:t>
              </a:r>
              <a:r>
                <a:rPr kumimoji="1" lang="zh-CN" altLang="en-US" sz="2000" b="1" dirty="0">
                  <a:solidFill>
                    <a:schemeClr val="tx2"/>
                  </a:solidFill>
                  <a:latin typeface="Montserrat SemiBold" pitchFamily="2" charset="0"/>
                  <a:ea typeface="PingFang SC Medium" charset="-122"/>
                  <a:cs typeface="Verdana" panose="020B0604030504040204" pitchFamily="34" charset="0"/>
                </a:rPr>
                <a:t> </a:t>
              </a:r>
              <a:r>
                <a:rPr kumimoji="1" lang="en-US" altLang="zh-CN" sz="2000" b="1" dirty="0">
                  <a:solidFill>
                    <a:schemeClr val="tx2"/>
                  </a:solidFill>
                  <a:latin typeface="Montserrat SemiBold" pitchFamily="2" charset="0"/>
                  <a:ea typeface="PingFang SC Medium" charset="-122"/>
                  <a:cs typeface="Verdana" panose="020B0604030504040204" pitchFamily="34" charset="0"/>
                </a:rPr>
                <a:t>Semi-Bold ; 20)</a:t>
              </a:r>
              <a:endParaRPr kumimoji="1" lang="zh-CN" altLang="en-US" sz="2000" b="1" u="none" strike="noStrike" kern="1200" cap="none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tserrat SemiBold" pitchFamily="2" charset="0"/>
                <a:ea typeface="PingFang SC Medium" charset="-122"/>
                <a:cs typeface="Verdana" panose="020B0604030504040204" pitchFamily="34" charset="0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D3B81710-9B7E-B04C-9999-7A08A8C51C20}"/>
                </a:ext>
              </a:extLst>
            </p:cNvPr>
            <p:cNvSpPr/>
            <p:nvPr/>
          </p:nvSpPr>
          <p:spPr>
            <a:xfrm>
              <a:off x="612308" y="1962894"/>
              <a:ext cx="200055" cy="20005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31D1F64-B662-F445-85E6-61E446E6B189}"/>
              </a:ext>
            </a:extLst>
          </p:cNvPr>
          <p:cNvGrpSpPr/>
          <p:nvPr/>
        </p:nvGrpSpPr>
        <p:grpSpPr>
          <a:xfrm>
            <a:off x="612308" y="2881510"/>
            <a:ext cx="5378968" cy="656434"/>
            <a:chOff x="612308" y="1862866"/>
            <a:chExt cx="5378968" cy="656434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7E1522B-58EE-8742-97A3-8D95E72FB289}"/>
                </a:ext>
              </a:extLst>
            </p:cNvPr>
            <p:cNvSpPr txBox="1"/>
            <p:nvPr/>
          </p:nvSpPr>
          <p:spPr>
            <a:xfrm>
              <a:off x="915826" y="2211523"/>
              <a:ext cx="50754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  <a:cs typeface="PingFang SC" charset="-122"/>
                </a:rPr>
                <a:t>文案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0810C61B-0FD1-404B-B99F-34F783A2A3F6}"/>
                </a:ext>
              </a:extLst>
            </p:cNvPr>
            <p:cNvSpPr txBox="1"/>
            <p:nvPr/>
          </p:nvSpPr>
          <p:spPr>
            <a:xfrm>
              <a:off x="915826" y="1862866"/>
              <a:ext cx="5075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kumimoji="1" lang="zh-CN" altLang="en-US" sz="2000" dirty="0">
                  <a:solidFill>
                    <a:schemeClr val="tx2"/>
                  </a:solidFill>
                  <a:latin typeface="PingFang SC Medium" panose="020B0400000000000000" pitchFamily="34" charset="-122"/>
                  <a:ea typeface="PingFang SC Medium" panose="020B0400000000000000" pitchFamily="34" charset="-122"/>
                  <a:cs typeface="Verdana" panose="020B0604030504040204" pitchFamily="34" charset="0"/>
                </a:rPr>
                <a:t>小标题</a:t>
              </a:r>
              <a:r>
                <a:rPr kumimoji="1" lang="en-US" altLang="zh-CN" sz="2000" dirty="0">
                  <a:solidFill>
                    <a:schemeClr val="tx2"/>
                  </a:solidFill>
                  <a:latin typeface="PingFang SC Medium" panose="020B0400000000000000" pitchFamily="34" charset="-122"/>
                  <a:ea typeface="PingFang SC Medium" panose="020B0400000000000000" pitchFamily="34" charset="-122"/>
                  <a:cs typeface="Verdana" panose="020B0604030504040204" pitchFamily="34" charset="0"/>
                </a:rPr>
                <a:t>(</a:t>
              </a:r>
              <a:r>
                <a:rPr kumimoji="1" lang="zh-CN" altLang="en-US" sz="2000" dirty="0">
                  <a:solidFill>
                    <a:schemeClr val="tx2"/>
                  </a:solidFill>
                  <a:latin typeface="PingFang SC Medium" panose="020B0400000000000000" pitchFamily="34" charset="-122"/>
                  <a:ea typeface="PingFang SC Medium" panose="020B0400000000000000" pitchFamily="34" charset="-122"/>
                  <a:cs typeface="Verdana" panose="020B0604030504040204" pitchFamily="34" charset="0"/>
                </a:rPr>
                <a:t>苹方</a:t>
              </a:r>
              <a:r>
                <a:rPr kumimoji="1" lang="en-US" altLang="zh-CN" sz="2000" dirty="0">
                  <a:solidFill>
                    <a:schemeClr val="tx2"/>
                  </a:solidFill>
                  <a:latin typeface="PingFang SC Medium" panose="020B0400000000000000" pitchFamily="34" charset="-122"/>
                  <a:ea typeface="PingFang SC Medium" panose="020B0400000000000000" pitchFamily="34" charset="-122"/>
                  <a:cs typeface="Verdana" panose="020B0604030504040204" pitchFamily="34" charset="0"/>
                </a:rPr>
                <a:t>-</a:t>
              </a:r>
              <a:r>
                <a:rPr kumimoji="1" lang="zh-CN" altLang="en-US" sz="2000" dirty="0">
                  <a:solidFill>
                    <a:schemeClr val="tx2"/>
                  </a:solidFill>
                  <a:latin typeface="PingFang SC Medium" panose="020B0400000000000000" pitchFamily="34" charset="-122"/>
                  <a:ea typeface="PingFang SC Medium" panose="020B0400000000000000" pitchFamily="34" charset="-122"/>
                  <a:cs typeface="Verdana" panose="020B0604030504040204" pitchFamily="34" charset="0"/>
                </a:rPr>
                <a:t>简 中黑体</a:t>
              </a:r>
              <a:r>
                <a:rPr kumimoji="1" lang="en-US" altLang="zh-CN" sz="2000" dirty="0">
                  <a:solidFill>
                    <a:schemeClr val="tx2"/>
                  </a:solidFill>
                  <a:latin typeface="PingFang SC Medium" panose="020B0400000000000000" pitchFamily="34" charset="-122"/>
                  <a:ea typeface="PingFang SC Medium" panose="020B0400000000000000" pitchFamily="34" charset="-122"/>
                  <a:cs typeface="Verdana" panose="020B0604030504040204" pitchFamily="34" charset="0"/>
                </a:rPr>
                <a:t>; 20)</a:t>
              </a:r>
              <a:endParaRPr kumimoji="1"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  <a:cs typeface="Verdana" panose="020B0604030504040204" pitchFamily="34" charset="0"/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9C4F2C13-4ECC-534E-A4AC-50F353E52C47}"/>
                </a:ext>
              </a:extLst>
            </p:cNvPr>
            <p:cNvSpPr/>
            <p:nvPr/>
          </p:nvSpPr>
          <p:spPr>
            <a:xfrm>
              <a:off x="612308" y="1962894"/>
              <a:ext cx="200055" cy="20005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6733B467-BBBC-074C-B03B-59AE2C141781}"/>
              </a:ext>
            </a:extLst>
          </p:cNvPr>
          <p:cNvGrpSpPr/>
          <p:nvPr/>
        </p:nvGrpSpPr>
        <p:grpSpPr>
          <a:xfrm>
            <a:off x="612308" y="3785854"/>
            <a:ext cx="5378968" cy="656434"/>
            <a:chOff x="612308" y="1862866"/>
            <a:chExt cx="5378968" cy="656434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8F8B4AE-C3D1-994A-8856-00C8BE86DDAC}"/>
                </a:ext>
              </a:extLst>
            </p:cNvPr>
            <p:cNvSpPr txBox="1"/>
            <p:nvPr/>
          </p:nvSpPr>
          <p:spPr>
            <a:xfrm>
              <a:off x="915826" y="2211523"/>
              <a:ext cx="50754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  <a:cs typeface="Microsoft YaHei Light" charset="-122"/>
                </a:rPr>
                <a:t>文案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PingFang SC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6C6EA9D9-5954-A441-AC96-6C297FC45C74}"/>
                </a:ext>
              </a:extLst>
            </p:cNvPr>
            <p:cNvSpPr txBox="1"/>
            <p:nvPr/>
          </p:nvSpPr>
          <p:spPr>
            <a:xfrm>
              <a:off x="915826" y="1862866"/>
              <a:ext cx="5075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1" lang="zh-CN" altLang="en-US" sz="2000" dirty="0">
                  <a:solidFill>
                    <a:schemeClr val="tx2"/>
                  </a:solidFill>
                  <a:latin typeface="PingFang SC Medium" panose="020B0400000000000000" pitchFamily="34" charset="-122"/>
                  <a:ea typeface="PingFang SC Medium" panose="020B0400000000000000" pitchFamily="34" charset="-122"/>
                  <a:cs typeface="Verdana" panose="020B0604030504040204" pitchFamily="34" charset="0"/>
                </a:rPr>
                <a:t>小标题</a:t>
              </a:r>
              <a:endParaRPr kumimoji="1" lang="zh-CN" altLang="en-US" sz="2000" b="1" dirty="0">
                <a:solidFill>
                  <a:schemeClr val="tx2"/>
                </a:solidFill>
                <a:latin typeface="Montserrat SemiBold" pitchFamily="2" charset="0"/>
                <a:ea typeface="PingFang SC Medium" charset="-122"/>
                <a:cs typeface="Verdana" panose="020B0604030504040204" pitchFamily="34" charset="0"/>
              </a:endParaRP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57EC3C62-27A1-014A-84C9-7823D2E34627}"/>
                </a:ext>
              </a:extLst>
            </p:cNvPr>
            <p:cNvSpPr/>
            <p:nvPr/>
          </p:nvSpPr>
          <p:spPr>
            <a:xfrm>
              <a:off x="612308" y="1962894"/>
              <a:ext cx="200055" cy="20005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91B5804C-E0C5-C54E-9D75-3F5EF28548E7}"/>
              </a:ext>
            </a:extLst>
          </p:cNvPr>
          <p:cNvGrpSpPr/>
          <p:nvPr/>
        </p:nvGrpSpPr>
        <p:grpSpPr>
          <a:xfrm>
            <a:off x="612308" y="4690199"/>
            <a:ext cx="5902792" cy="656434"/>
            <a:chOff x="612308" y="1862866"/>
            <a:chExt cx="5902792" cy="656434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BCA446B1-CD92-3D45-9A11-0D01F8C7514B}"/>
                </a:ext>
              </a:extLst>
            </p:cNvPr>
            <p:cNvSpPr txBox="1"/>
            <p:nvPr/>
          </p:nvSpPr>
          <p:spPr>
            <a:xfrm>
              <a:off x="915826" y="2211523"/>
              <a:ext cx="55992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  <a:cs typeface="Microsoft YaHei Light" charset="-122"/>
                </a:rPr>
                <a:t>文案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PingFang SC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12E1779E-7F23-1041-A977-00B35C2B810B}"/>
                </a:ext>
              </a:extLst>
            </p:cNvPr>
            <p:cNvSpPr txBox="1"/>
            <p:nvPr/>
          </p:nvSpPr>
          <p:spPr>
            <a:xfrm>
              <a:off x="915826" y="1862866"/>
              <a:ext cx="5075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1" lang="zh-CN" altLang="en-US" sz="2000" dirty="0">
                  <a:solidFill>
                    <a:schemeClr val="tx2"/>
                  </a:solidFill>
                  <a:latin typeface="PingFang SC Medium" panose="020B0400000000000000" pitchFamily="34" charset="-122"/>
                  <a:ea typeface="PingFang SC Medium" panose="020B0400000000000000" pitchFamily="34" charset="-122"/>
                  <a:cs typeface="Verdana" panose="020B0604030504040204" pitchFamily="34" charset="0"/>
                </a:rPr>
                <a:t>小标题</a:t>
              </a:r>
              <a:endParaRPr kumimoji="1" lang="zh-CN" altLang="en-US" sz="2000" b="1" dirty="0">
                <a:solidFill>
                  <a:schemeClr val="tx2"/>
                </a:solidFill>
                <a:latin typeface="Montserrat SemiBold" pitchFamily="2" charset="0"/>
                <a:ea typeface="PingFang SC Medium" charset="-122"/>
                <a:cs typeface="Verdana" panose="020B0604030504040204" pitchFamily="34" charset="0"/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A2D26EDB-6752-D34A-9E74-800D4E7BF3AD}"/>
                </a:ext>
              </a:extLst>
            </p:cNvPr>
            <p:cNvSpPr/>
            <p:nvPr/>
          </p:nvSpPr>
          <p:spPr>
            <a:xfrm>
              <a:off x="612308" y="1962894"/>
              <a:ext cx="200055" cy="20005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3979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19" name="矩形 38">
            <a:extLst>
              <a:ext uri="{FF2B5EF4-FFF2-40B4-BE49-F238E27FC236}">
                <a16:creationId xmlns:a16="http://schemas.microsoft.com/office/drawing/2014/main" id="{DB8455C4-F3F3-4848-9FA7-57048BCE0415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BF6CA8BC-DCCD-6E47-9B50-CA6D13B3638E}"/>
              </a:ext>
            </a:extLst>
          </p:cNvPr>
          <p:cNvGrpSpPr/>
          <p:nvPr/>
        </p:nvGrpSpPr>
        <p:grpSpPr>
          <a:xfrm>
            <a:off x="801835" y="2260600"/>
            <a:ext cx="3080935" cy="2968888"/>
            <a:chOff x="801835" y="2400300"/>
            <a:chExt cx="3080935" cy="2968888"/>
          </a:xfrm>
        </p:grpSpPr>
        <p:sp>
          <p:nvSpPr>
            <p:cNvPr id="3" name="圆角矩形 2">
              <a:extLst>
                <a:ext uri="{FF2B5EF4-FFF2-40B4-BE49-F238E27FC236}">
                  <a16:creationId xmlns:a16="http://schemas.microsoft.com/office/drawing/2014/main" id="{4F2ECD7A-4332-EE4E-95F8-303A978EF29F}"/>
                </a:ext>
              </a:extLst>
            </p:cNvPr>
            <p:cNvSpPr/>
            <p:nvPr/>
          </p:nvSpPr>
          <p:spPr>
            <a:xfrm>
              <a:off x="801835" y="2613288"/>
              <a:ext cx="3080935" cy="2755900"/>
            </a:xfrm>
            <a:prstGeom prst="roundRect">
              <a:avLst>
                <a:gd name="adj" fmla="val 2874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圆角矩形 4">
              <a:extLst>
                <a:ext uri="{FF2B5EF4-FFF2-40B4-BE49-F238E27FC236}">
                  <a16:creationId xmlns:a16="http://schemas.microsoft.com/office/drawing/2014/main" id="{9290B12B-E173-A748-823C-7B4F5455A748}"/>
                </a:ext>
              </a:extLst>
            </p:cNvPr>
            <p:cNvSpPr/>
            <p:nvPr/>
          </p:nvSpPr>
          <p:spPr>
            <a:xfrm>
              <a:off x="1231052" y="2400300"/>
              <a:ext cx="2222500" cy="589512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小标题</a:t>
              </a:r>
            </a:p>
          </p:txBody>
        </p:sp>
        <p:sp>
          <p:nvSpPr>
            <p:cNvPr id="14" name="矩形 38">
              <a:extLst>
                <a:ext uri="{FF2B5EF4-FFF2-40B4-BE49-F238E27FC236}">
                  <a16:creationId xmlns:a16="http://schemas.microsoft.com/office/drawing/2014/main" id="{28995057-F235-0B4C-BEDB-3C4E9C82E978}"/>
                </a:ext>
              </a:extLst>
            </p:cNvPr>
            <p:cNvSpPr txBox="1"/>
            <p:nvPr/>
          </p:nvSpPr>
          <p:spPr>
            <a:xfrm>
              <a:off x="1053253" y="3165374"/>
              <a:ext cx="2578098" cy="204497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anchor="t">
              <a:spAutoFit/>
            </a:bodyPr>
            <a:lstStyle>
              <a:lvl1pPr>
                <a:defRPr sz="1200">
                  <a:solidFill>
                    <a:srgbClr val="808080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是非成败转头空，青山依旧在，惯看秋月春风。一壶浊酒喜相逢，古今多少事，滚滚长江东逝水，浪花淘尽英雄。 几度夕阳红。白发渔樵江渚上，都付笑谈中。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(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苹方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-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简 细体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; 14)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BF8CDFC3-E30A-8241-9506-E79BF693FE4C}"/>
              </a:ext>
            </a:extLst>
          </p:cNvPr>
          <p:cNvGrpSpPr/>
          <p:nvPr/>
        </p:nvGrpSpPr>
        <p:grpSpPr>
          <a:xfrm>
            <a:off x="4555532" y="2260600"/>
            <a:ext cx="3080935" cy="2968888"/>
            <a:chOff x="801835" y="2400300"/>
            <a:chExt cx="3080935" cy="2968888"/>
          </a:xfrm>
        </p:grpSpPr>
        <p:sp>
          <p:nvSpPr>
            <p:cNvPr id="28" name="圆角矩形 27">
              <a:extLst>
                <a:ext uri="{FF2B5EF4-FFF2-40B4-BE49-F238E27FC236}">
                  <a16:creationId xmlns:a16="http://schemas.microsoft.com/office/drawing/2014/main" id="{0A84A45B-D723-CC46-B783-E732F1E93385}"/>
                </a:ext>
              </a:extLst>
            </p:cNvPr>
            <p:cNvSpPr/>
            <p:nvPr/>
          </p:nvSpPr>
          <p:spPr>
            <a:xfrm>
              <a:off x="801835" y="2613288"/>
              <a:ext cx="3080935" cy="2755900"/>
            </a:xfrm>
            <a:prstGeom prst="roundRect">
              <a:avLst>
                <a:gd name="adj" fmla="val 2874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圆角矩形 28">
              <a:extLst>
                <a:ext uri="{FF2B5EF4-FFF2-40B4-BE49-F238E27FC236}">
                  <a16:creationId xmlns:a16="http://schemas.microsoft.com/office/drawing/2014/main" id="{41320AAE-D6EE-104C-AE4A-54F5598F6723}"/>
                </a:ext>
              </a:extLst>
            </p:cNvPr>
            <p:cNvSpPr/>
            <p:nvPr/>
          </p:nvSpPr>
          <p:spPr>
            <a:xfrm>
              <a:off x="1231052" y="2400300"/>
              <a:ext cx="2222500" cy="589512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小标题</a:t>
              </a:r>
            </a:p>
          </p:txBody>
        </p:sp>
        <p:sp>
          <p:nvSpPr>
            <p:cNvPr id="30" name="矩形 38">
              <a:extLst>
                <a:ext uri="{FF2B5EF4-FFF2-40B4-BE49-F238E27FC236}">
                  <a16:creationId xmlns:a16="http://schemas.microsoft.com/office/drawing/2014/main" id="{30F929A2-A959-9549-B9DB-8906117EC915}"/>
                </a:ext>
              </a:extLst>
            </p:cNvPr>
            <p:cNvSpPr txBox="1"/>
            <p:nvPr/>
          </p:nvSpPr>
          <p:spPr>
            <a:xfrm>
              <a:off x="1231051" y="3165374"/>
              <a:ext cx="2222501" cy="20028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anchor="t">
              <a:spAutoFit/>
            </a:bodyPr>
            <a:lstStyle>
              <a:lvl1pPr>
                <a:defRPr sz="1200">
                  <a:solidFill>
                    <a:srgbClr val="808080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是非成败转头空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青山依旧在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惯看秋月春风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一壶浊酒喜相逢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古今多少事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(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苹方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-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简 细体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; 14)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886F7FB7-008E-E84A-B1D1-FCDAFD07AB65}"/>
              </a:ext>
            </a:extLst>
          </p:cNvPr>
          <p:cNvGrpSpPr/>
          <p:nvPr/>
        </p:nvGrpSpPr>
        <p:grpSpPr>
          <a:xfrm>
            <a:off x="8309228" y="2260600"/>
            <a:ext cx="3080935" cy="2968888"/>
            <a:chOff x="801835" y="2400300"/>
            <a:chExt cx="3080935" cy="2968888"/>
          </a:xfrm>
        </p:grpSpPr>
        <p:sp>
          <p:nvSpPr>
            <p:cNvPr id="32" name="圆角矩形 31">
              <a:extLst>
                <a:ext uri="{FF2B5EF4-FFF2-40B4-BE49-F238E27FC236}">
                  <a16:creationId xmlns:a16="http://schemas.microsoft.com/office/drawing/2014/main" id="{3E4CA670-E233-DD43-AEC4-D3E5EA6D108E}"/>
                </a:ext>
              </a:extLst>
            </p:cNvPr>
            <p:cNvSpPr/>
            <p:nvPr/>
          </p:nvSpPr>
          <p:spPr>
            <a:xfrm>
              <a:off x="801835" y="2613288"/>
              <a:ext cx="3080935" cy="2755900"/>
            </a:xfrm>
            <a:prstGeom prst="roundRect">
              <a:avLst>
                <a:gd name="adj" fmla="val 2874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33" name="圆角矩形 32">
              <a:extLst>
                <a:ext uri="{FF2B5EF4-FFF2-40B4-BE49-F238E27FC236}">
                  <a16:creationId xmlns:a16="http://schemas.microsoft.com/office/drawing/2014/main" id="{8B31D7C3-757F-C641-8905-C56B2AB2A5BD}"/>
                </a:ext>
              </a:extLst>
            </p:cNvPr>
            <p:cNvSpPr/>
            <p:nvPr/>
          </p:nvSpPr>
          <p:spPr>
            <a:xfrm>
              <a:off x="1231052" y="2400300"/>
              <a:ext cx="2222500" cy="589512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苹方简 中黑体</a:t>
              </a:r>
              <a:r>
                <a:rPr kumimoji="1" lang="en-US" altLang="zh-CN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;</a:t>
              </a:r>
              <a:r>
                <a:rPr kumimoji="1" lang="zh-CN" altLang="en-US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 </a:t>
              </a:r>
              <a:r>
                <a:rPr kumimoji="1" lang="en-US" altLang="zh-CN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18</a:t>
              </a:r>
              <a:endParaRPr kumimoji="1" lang="zh-CN" altLang="en-US" dirty="0">
                <a:latin typeface="PingFang SC Medium" panose="020B0400000000000000" pitchFamily="34" charset="-122"/>
                <a:ea typeface="PingFang SC Medium" panose="020B0400000000000000" pitchFamily="34" charset="-122"/>
              </a:endParaRPr>
            </a:p>
          </p:txBody>
        </p:sp>
        <p:sp>
          <p:nvSpPr>
            <p:cNvPr id="34" name="矩形 38">
              <a:extLst>
                <a:ext uri="{FF2B5EF4-FFF2-40B4-BE49-F238E27FC236}">
                  <a16:creationId xmlns:a16="http://schemas.microsoft.com/office/drawing/2014/main" id="{7D13BC31-51D6-C646-8C8F-33A1E8CECB87}"/>
                </a:ext>
              </a:extLst>
            </p:cNvPr>
            <p:cNvSpPr txBox="1"/>
            <p:nvPr/>
          </p:nvSpPr>
          <p:spPr>
            <a:xfrm>
              <a:off x="1053253" y="3165374"/>
              <a:ext cx="2578098" cy="204497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anchor="t">
              <a:spAutoFit/>
            </a:bodyPr>
            <a:lstStyle>
              <a:lvl1pPr>
                <a:defRPr sz="1200">
                  <a:solidFill>
                    <a:srgbClr val="808080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是非成败转头空，青山依旧在，惯看秋月春风。一壶浊酒喜相逢，古今多少事，滚滚长江东逝水，浪花淘尽英雄。 几度夕阳红。白发渔樵江渚上，都付笑谈中。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(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苹方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-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简 细体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; 14)</a:t>
              </a:r>
            </a:p>
          </p:txBody>
        </p:sp>
      </p:grpSp>
      <p:sp>
        <p:nvSpPr>
          <p:cNvPr id="20" name="国内单身问题很严重">
            <a:extLst>
              <a:ext uri="{FF2B5EF4-FFF2-40B4-BE49-F238E27FC236}">
                <a16:creationId xmlns:a16="http://schemas.microsoft.com/office/drawing/2014/main" id="{603146B6-DE96-9649-B726-B8B4F4985D0D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rgbClr val="1C132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7950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19" name="矩形 38">
            <a:extLst>
              <a:ext uri="{FF2B5EF4-FFF2-40B4-BE49-F238E27FC236}">
                <a16:creationId xmlns:a16="http://schemas.microsoft.com/office/drawing/2014/main" id="{DB8455C4-F3F3-4848-9FA7-57048BCE0415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BF6CA8BC-DCCD-6E47-9B50-CA6D13B3638E}"/>
              </a:ext>
            </a:extLst>
          </p:cNvPr>
          <p:cNvGrpSpPr/>
          <p:nvPr/>
        </p:nvGrpSpPr>
        <p:grpSpPr>
          <a:xfrm>
            <a:off x="801835" y="2260600"/>
            <a:ext cx="3080935" cy="2968888"/>
            <a:chOff x="801835" y="2400300"/>
            <a:chExt cx="3080935" cy="2968888"/>
          </a:xfrm>
        </p:grpSpPr>
        <p:sp>
          <p:nvSpPr>
            <p:cNvPr id="3" name="圆角矩形 2">
              <a:extLst>
                <a:ext uri="{FF2B5EF4-FFF2-40B4-BE49-F238E27FC236}">
                  <a16:creationId xmlns:a16="http://schemas.microsoft.com/office/drawing/2014/main" id="{4F2ECD7A-4332-EE4E-95F8-303A978EF29F}"/>
                </a:ext>
              </a:extLst>
            </p:cNvPr>
            <p:cNvSpPr/>
            <p:nvPr/>
          </p:nvSpPr>
          <p:spPr>
            <a:xfrm>
              <a:off x="801835" y="2613288"/>
              <a:ext cx="3080935" cy="2755900"/>
            </a:xfrm>
            <a:prstGeom prst="roundRect">
              <a:avLst>
                <a:gd name="adj" fmla="val 2874"/>
              </a:avLst>
            </a:prstGeom>
            <a:solidFill>
              <a:srgbClr val="D9F3FF">
                <a:alpha val="50196"/>
              </a:srgb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圆角矩形 4">
              <a:extLst>
                <a:ext uri="{FF2B5EF4-FFF2-40B4-BE49-F238E27FC236}">
                  <a16:creationId xmlns:a16="http://schemas.microsoft.com/office/drawing/2014/main" id="{9290B12B-E173-A748-823C-7B4F5455A748}"/>
                </a:ext>
              </a:extLst>
            </p:cNvPr>
            <p:cNvSpPr/>
            <p:nvPr/>
          </p:nvSpPr>
          <p:spPr>
            <a:xfrm>
              <a:off x="1231052" y="2400300"/>
              <a:ext cx="2222500" cy="589512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小标题</a:t>
              </a:r>
            </a:p>
          </p:txBody>
        </p:sp>
        <p:sp>
          <p:nvSpPr>
            <p:cNvPr id="14" name="矩形 38">
              <a:extLst>
                <a:ext uri="{FF2B5EF4-FFF2-40B4-BE49-F238E27FC236}">
                  <a16:creationId xmlns:a16="http://schemas.microsoft.com/office/drawing/2014/main" id="{28995057-F235-0B4C-BEDB-3C4E9C82E978}"/>
                </a:ext>
              </a:extLst>
            </p:cNvPr>
            <p:cNvSpPr txBox="1"/>
            <p:nvPr/>
          </p:nvSpPr>
          <p:spPr>
            <a:xfrm>
              <a:off x="1053253" y="3165374"/>
              <a:ext cx="2578098" cy="204497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anchor="t">
              <a:spAutoFit/>
            </a:bodyPr>
            <a:lstStyle>
              <a:lvl1pPr>
                <a:defRPr sz="1200">
                  <a:solidFill>
                    <a:srgbClr val="808080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是非成败转头空，青山依旧在，惯看秋月春风。一壶浊酒喜相逢，古今多少事，滚滚长江东逝水，浪花淘尽英雄。 几度夕阳红。白发渔樵江渚上，都付笑谈中。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(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苹方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-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简 细体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; 14)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BF8CDFC3-E30A-8241-9506-E79BF693FE4C}"/>
              </a:ext>
            </a:extLst>
          </p:cNvPr>
          <p:cNvGrpSpPr/>
          <p:nvPr/>
        </p:nvGrpSpPr>
        <p:grpSpPr>
          <a:xfrm>
            <a:off x="4555532" y="2260600"/>
            <a:ext cx="3080935" cy="2968888"/>
            <a:chOff x="801835" y="2400300"/>
            <a:chExt cx="3080935" cy="2968888"/>
          </a:xfrm>
        </p:grpSpPr>
        <p:sp>
          <p:nvSpPr>
            <p:cNvPr id="28" name="圆角矩形 27">
              <a:extLst>
                <a:ext uri="{FF2B5EF4-FFF2-40B4-BE49-F238E27FC236}">
                  <a16:creationId xmlns:a16="http://schemas.microsoft.com/office/drawing/2014/main" id="{0A84A45B-D723-CC46-B783-E732F1E93385}"/>
                </a:ext>
              </a:extLst>
            </p:cNvPr>
            <p:cNvSpPr/>
            <p:nvPr/>
          </p:nvSpPr>
          <p:spPr>
            <a:xfrm>
              <a:off x="801835" y="2613288"/>
              <a:ext cx="3080935" cy="2755900"/>
            </a:xfrm>
            <a:prstGeom prst="roundRect">
              <a:avLst>
                <a:gd name="adj" fmla="val 2874"/>
              </a:avLst>
            </a:prstGeom>
            <a:solidFill>
              <a:srgbClr val="D9F3FF">
                <a:alpha val="50196"/>
              </a:srgb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圆角矩形 28">
              <a:extLst>
                <a:ext uri="{FF2B5EF4-FFF2-40B4-BE49-F238E27FC236}">
                  <a16:creationId xmlns:a16="http://schemas.microsoft.com/office/drawing/2014/main" id="{41320AAE-D6EE-104C-AE4A-54F5598F6723}"/>
                </a:ext>
              </a:extLst>
            </p:cNvPr>
            <p:cNvSpPr/>
            <p:nvPr/>
          </p:nvSpPr>
          <p:spPr>
            <a:xfrm>
              <a:off x="1231052" y="2400300"/>
              <a:ext cx="2222500" cy="589512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小标题</a:t>
              </a:r>
            </a:p>
          </p:txBody>
        </p:sp>
        <p:sp>
          <p:nvSpPr>
            <p:cNvPr id="30" name="矩形 38">
              <a:extLst>
                <a:ext uri="{FF2B5EF4-FFF2-40B4-BE49-F238E27FC236}">
                  <a16:creationId xmlns:a16="http://schemas.microsoft.com/office/drawing/2014/main" id="{30F929A2-A959-9549-B9DB-8906117EC915}"/>
                </a:ext>
              </a:extLst>
            </p:cNvPr>
            <p:cNvSpPr txBox="1"/>
            <p:nvPr/>
          </p:nvSpPr>
          <p:spPr>
            <a:xfrm>
              <a:off x="1231051" y="3165374"/>
              <a:ext cx="2222501" cy="20028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anchor="t">
              <a:spAutoFit/>
            </a:bodyPr>
            <a:lstStyle>
              <a:lvl1pPr>
                <a:defRPr sz="1200">
                  <a:solidFill>
                    <a:srgbClr val="808080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是非成败转头空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青山依旧在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惯看秋月春风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一壶浊酒喜相逢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古今多少事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(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苹方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-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简 细体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; 14)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886F7FB7-008E-E84A-B1D1-FCDAFD07AB65}"/>
              </a:ext>
            </a:extLst>
          </p:cNvPr>
          <p:cNvGrpSpPr/>
          <p:nvPr/>
        </p:nvGrpSpPr>
        <p:grpSpPr>
          <a:xfrm>
            <a:off x="8309228" y="2260600"/>
            <a:ext cx="3080935" cy="2968888"/>
            <a:chOff x="801835" y="2400300"/>
            <a:chExt cx="3080935" cy="2968888"/>
          </a:xfrm>
        </p:grpSpPr>
        <p:sp>
          <p:nvSpPr>
            <p:cNvPr id="32" name="圆角矩形 31">
              <a:extLst>
                <a:ext uri="{FF2B5EF4-FFF2-40B4-BE49-F238E27FC236}">
                  <a16:creationId xmlns:a16="http://schemas.microsoft.com/office/drawing/2014/main" id="{3E4CA670-E233-DD43-AEC4-D3E5EA6D108E}"/>
                </a:ext>
              </a:extLst>
            </p:cNvPr>
            <p:cNvSpPr/>
            <p:nvPr/>
          </p:nvSpPr>
          <p:spPr>
            <a:xfrm>
              <a:off x="801835" y="2613288"/>
              <a:ext cx="3080935" cy="2755900"/>
            </a:xfrm>
            <a:prstGeom prst="roundRect">
              <a:avLst>
                <a:gd name="adj" fmla="val 2874"/>
              </a:avLst>
            </a:prstGeom>
            <a:solidFill>
              <a:srgbClr val="D9F3FF">
                <a:alpha val="50196"/>
              </a:srgb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圆角矩形 32">
              <a:extLst>
                <a:ext uri="{FF2B5EF4-FFF2-40B4-BE49-F238E27FC236}">
                  <a16:creationId xmlns:a16="http://schemas.microsoft.com/office/drawing/2014/main" id="{8B31D7C3-757F-C641-8905-C56B2AB2A5BD}"/>
                </a:ext>
              </a:extLst>
            </p:cNvPr>
            <p:cNvSpPr/>
            <p:nvPr/>
          </p:nvSpPr>
          <p:spPr>
            <a:xfrm>
              <a:off x="1231052" y="2400300"/>
              <a:ext cx="2222500" cy="589512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苹方简 中黑体</a:t>
              </a:r>
              <a:r>
                <a:rPr kumimoji="1" lang="en-US" altLang="zh-CN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;</a:t>
              </a:r>
              <a:r>
                <a:rPr kumimoji="1" lang="zh-CN" altLang="en-US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 </a:t>
              </a:r>
              <a:r>
                <a:rPr kumimoji="1" lang="en-US" altLang="zh-CN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18</a:t>
              </a:r>
              <a:endParaRPr kumimoji="1" lang="zh-CN" altLang="en-US" dirty="0">
                <a:latin typeface="PingFang SC Medium" panose="020B0400000000000000" pitchFamily="34" charset="-122"/>
                <a:ea typeface="PingFang SC Medium" panose="020B0400000000000000" pitchFamily="34" charset="-122"/>
              </a:endParaRPr>
            </a:p>
          </p:txBody>
        </p:sp>
        <p:sp>
          <p:nvSpPr>
            <p:cNvPr id="34" name="矩形 38">
              <a:extLst>
                <a:ext uri="{FF2B5EF4-FFF2-40B4-BE49-F238E27FC236}">
                  <a16:creationId xmlns:a16="http://schemas.microsoft.com/office/drawing/2014/main" id="{7D13BC31-51D6-C646-8C8F-33A1E8CECB87}"/>
                </a:ext>
              </a:extLst>
            </p:cNvPr>
            <p:cNvSpPr txBox="1"/>
            <p:nvPr/>
          </p:nvSpPr>
          <p:spPr>
            <a:xfrm>
              <a:off x="1053253" y="3165374"/>
              <a:ext cx="2578098" cy="204497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anchor="t">
              <a:spAutoFit/>
            </a:bodyPr>
            <a:lstStyle>
              <a:lvl1pPr>
                <a:defRPr sz="1200">
                  <a:solidFill>
                    <a:srgbClr val="808080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是非成败转头空，青山依旧在，惯看秋月春风。一壶浊酒喜相逢，古今多少事，滚滚长江东逝水，浪花淘尽英雄。 几度夕阳红。白发渔樵江渚上，都付笑谈中。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(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苹方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-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简 细体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; 14)</a:t>
              </a:r>
            </a:p>
          </p:txBody>
        </p:sp>
      </p:grpSp>
      <p:sp>
        <p:nvSpPr>
          <p:cNvPr id="20" name="国内单身问题很严重">
            <a:extLst>
              <a:ext uri="{FF2B5EF4-FFF2-40B4-BE49-F238E27FC236}">
                <a16:creationId xmlns:a16="http://schemas.microsoft.com/office/drawing/2014/main" id="{603146B6-DE96-9649-B726-B8B4F4985D0D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rgbClr val="1C132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07291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19" name="矩形 38">
            <a:extLst>
              <a:ext uri="{FF2B5EF4-FFF2-40B4-BE49-F238E27FC236}">
                <a16:creationId xmlns:a16="http://schemas.microsoft.com/office/drawing/2014/main" id="{DB8455C4-F3F3-4848-9FA7-57048BCE0415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20" name="国内单身问题很严重">
            <a:extLst>
              <a:ext uri="{FF2B5EF4-FFF2-40B4-BE49-F238E27FC236}">
                <a16:creationId xmlns:a16="http://schemas.microsoft.com/office/drawing/2014/main" id="{603146B6-DE96-9649-B726-B8B4F4985D0D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rgbClr val="1C132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EA11C18E-37C2-3049-B5E0-64F30DD253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9427862"/>
              </p:ext>
            </p:extLst>
          </p:nvPr>
        </p:nvGraphicFramePr>
        <p:xfrm>
          <a:off x="2709332" y="2062434"/>
          <a:ext cx="6773335" cy="3395133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402438595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92931673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65407783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01342193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311871436"/>
                    </a:ext>
                  </a:extLst>
                </a:gridCol>
              </a:tblGrid>
              <a:tr h="4850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i="0" dirty="0">
                          <a:latin typeface="PingFang SC Medium" panose="020B0400000000000000" pitchFamily="34" charset="-122"/>
                          <a:ea typeface="PingFang SC Medium" panose="020B0400000000000000" pitchFamily="34" charset="-122"/>
                        </a:rPr>
                        <a:t>内容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i="0" dirty="0">
                          <a:latin typeface="PingFang SC Medium" panose="020B0400000000000000" pitchFamily="34" charset="-122"/>
                          <a:ea typeface="PingFang SC Medium" panose="020B0400000000000000" pitchFamily="34" charset="-122"/>
                        </a:rPr>
                        <a:t>内容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i="0" dirty="0">
                          <a:latin typeface="PingFang SC Medium" panose="020B0400000000000000" pitchFamily="34" charset="-122"/>
                          <a:ea typeface="PingFang SC Medium" panose="020B0400000000000000" pitchFamily="34" charset="-122"/>
                        </a:rPr>
                        <a:t>内容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i="0" dirty="0">
                          <a:latin typeface="PingFang SC Medium" panose="020B0400000000000000" pitchFamily="34" charset="-122"/>
                          <a:ea typeface="PingFang SC Medium" panose="020B0400000000000000" pitchFamily="34" charset="-122"/>
                        </a:rPr>
                        <a:t>内容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i="0" dirty="0">
                          <a:latin typeface="PingFang SC Medium" panose="020B0400000000000000" pitchFamily="34" charset="-122"/>
                          <a:ea typeface="PingFang SC Medium" panose="020B0400000000000000" pitchFamily="34" charset="-122"/>
                        </a:rPr>
                        <a:t>内容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827513"/>
                  </a:ext>
                </a:extLst>
              </a:tr>
              <a:tr h="4850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A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3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1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苹方</a:t>
                      </a:r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-</a:t>
                      </a:r>
                      <a:r>
                        <a:rPr lang="zh-CN" altLang="en-US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填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5847300"/>
                  </a:ext>
                </a:extLst>
              </a:tr>
              <a:tr h="4850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B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3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2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细体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你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7917092"/>
                  </a:ext>
                </a:extLst>
              </a:tr>
              <a:tr h="4850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C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3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3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字号</a:t>
                      </a:r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:</a:t>
                      </a:r>
                      <a:r>
                        <a:rPr lang="zh-CN" altLang="en-US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 </a:t>
                      </a:r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14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51417"/>
                  </a:ext>
                </a:extLst>
              </a:tr>
              <a:tr h="4850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D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3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4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内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9957674"/>
                  </a:ext>
                </a:extLst>
              </a:tr>
              <a:tr h="4850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E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3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5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9341937"/>
                  </a:ext>
                </a:extLst>
              </a:tr>
              <a:tr h="4850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F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3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6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04592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213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58ACB68-2DFB-DC49-9532-EB5D65613B9B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4" name="îS1îďé">
            <a:extLst>
              <a:ext uri="{FF2B5EF4-FFF2-40B4-BE49-F238E27FC236}">
                <a16:creationId xmlns:a16="http://schemas.microsoft.com/office/drawing/2014/main" id="{98C67DEC-3649-8946-A334-5141D804B61E}"/>
              </a:ext>
            </a:extLst>
          </p:cNvPr>
          <p:cNvSpPr>
            <a:spLocks/>
          </p:cNvSpPr>
          <p:nvPr/>
        </p:nvSpPr>
        <p:spPr bwMode="auto">
          <a:xfrm>
            <a:off x="0" y="1246203"/>
            <a:ext cx="12192000" cy="16852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noFill/>
          </a:ln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5" name="文本框 31">
            <a:extLst>
              <a:ext uri="{FF2B5EF4-FFF2-40B4-BE49-F238E27FC236}">
                <a16:creationId xmlns:a16="http://schemas.microsoft.com/office/drawing/2014/main" id="{669F89BB-5B0C-EC44-A00D-739647A47CCD}"/>
              </a:ext>
            </a:extLst>
          </p:cNvPr>
          <p:cNvSpPr txBox="1"/>
          <p:nvPr/>
        </p:nvSpPr>
        <p:spPr>
          <a:xfrm>
            <a:off x="1097278" y="2007583"/>
            <a:ext cx="9997444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lnSpc>
                <a:spcPct val="150000"/>
              </a:lnSpc>
              <a:defRPr sz="1600">
                <a:solidFill>
                  <a:srgbClr val="767171"/>
                </a:solidFill>
                <a:latin typeface="Microsoft YaHei Light"/>
                <a:ea typeface="Microsoft YaHei Light"/>
                <a:cs typeface="Microsoft YaHei Light"/>
                <a:sym typeface="Microsoft YaHei Light"/>
              </a:defRPr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文案内容</a:t>
            </a:r>
            <a:r>
              <a:rPr dirty="0">
                <a:solidFill>
                  <a:schemeClr val="tx1">
                    <a:lumMod val="85000"/>
                    <a:lumOff val="1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/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文案内容</a:t>
            </a:r>
            <a:r>
              <a:rPr dirty="0">
                <a:solidFill>
                  <a:schemeClr val="tx1">
                    <a:lumMod val="85000"/>
                    <a:lumOff val="1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/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文案内容</a:t>
            </a:r>
            <a:r>
              <a:rPr dirty="0">
                <a:solidFill>
                  <a:schemeClr val="tx1">
                    <a:lumMod val="85000"/>
                    <a:lumOff val="1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/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文案内容</a:t>
            </a:r>
            <a:r>
              <a:rPr dirty="0">
                <a:solidFill>
                  <a:schemeClr val="tx1">
                    <a:lumMod val="85000"/>
                    <a:lumOff val="1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/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文案内容</a:t>
            </a:r>
            <a:endParaRPr b="1" dirty="0">
              <a:solidFill>
                <a:schemeClr val="accent1"/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</p:txBody>
      </p:sp>
      <p:sp>
        <p:nvSpPr>
          <p:cNvPr id="6" name="矩形 35">
            <a:extLst>
              <a:ext uri="{FF2B5EF4-FFF2-40B4-BE49-F238E27FC236}">
                <a16:creationId xmlns:a16="http://schemas.microsoft.com/office/drawing/2014/main" id="{592E119B-33BF-734C-93CB-3401BA519AB2}"/>
              </a:ext>
            </a:extLst>
          </p:cNvPr>
          <p:cNvSpPr txBox="1"/>
          <p:nvPr/>
        </p:nvSpPr>
        <p:spPr>
          <a:xfrm>
            <a:off x="8145012" y="4967243"/>
            <a:ext cx="92394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endParaRPr dirty="0">
              <a:solidFill>
                <a:srgbClr val="195AF2"/>
              </a:solidFill>
              <a:latin typeface="PingFang SC Medium" panose="020B0400000000000000" pitchFamily="34" charset="-122"/>
              <a:ea typeface="PingFang SC Medium" panose="020B0400000000000000" pitchFamily="34" charset="-122"/>
            </a:endParaRPr>
          </a:p>
        </p:txBody>
      </p:sp>
      <p:sp>
        <p:nvSpPr>
          <p:cNvPr id="7" name="矩形 38">
            <a:extLst>
              <a:ext uri="{FF2B5EF4-FFF2-40B4-BE49-F238E27FC236}">
                <a16:creationId xmlns:a16="http://schemas.microsoft.com/office/drawing/2014/main" id="{DF6DC798-494B-3044-8641-D4328E4D46F9}"/>
              </a:ext>
            </a:extLst>
          </p:cNvPr>
          <p:cNvSpPr txBox="1"/>
          <p:nvPr/>
        </p:nvSpPr>
        <p:spPr>
          <a:xfrm>
            <a:off x="7426390" y="3610722"/>
            <a:ext cx="3830718" cy="1356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EF708975-4D3E-E840-B665-E8AF4ED14351}"/>
              </a:ext>
            </a:extLst>
          </p:cNvPr>
          <p:cNvGrpSpPr/>
          <p:nvPr/>
        </p:nvGrpSpPr>
        <p:grpSpPr>
          <a:xfrm>
            <a:off x="3627686" y="2658110"/>
            <a:ext cx="4926444" cy="433841"/>
            <a:chOff x="3627686" y="5834402"/>
            <a:chExt cx="4926444" cy="433841"/>
          </a:xfrm>
        </p:grpSpPr>
        <p:sp>
          <p:nvSpPr>
            <p:cNvPr id="9" name="圆角矩形 9">
              <a:extLst>
                <a:ext uri="{FF2B5EF4-FFF2-40B4-BE49-F238E27FC236}">
                  <a16:creationId xmlns:a16="http://schemas.microsoft.com/office/drawing/2014/main" id="{17A36D96-34B4-4648-86BE-6FDE9516ECB5}"/>
                </a:ext>
              </a:extLst>
            </p:cNvPr>
            <p:cNvSpPr/>
            <p:nvPr/>
          </p:nvSpPr>
          <p:spPr>
            <a:xfrm>
              <a:off x="3627686" y="5834402"/>
              <a:ext cx="1100678" cy="433841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1828431">
                <a:defRPr sz="40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文案</a:t>
              </a:r>
              <a:endParaRPr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</p:txBody>
        </p:sp>
        <p:sp>
          <p:nvSpPr>
            <p:cNvPr id="10" name="圆角矩形 9">
              <a:extLst>
                <a:ext uri="{FF2B5EF4-FFF2-40B4-BE49-F238E27FC236}">
                  <a16:creationId xmlns:a16="http://schemas.microsoft.com/office/drawing/2014/main" id="{FD745CBD-4B39-8B44-821F-0ABED8FC3E58}"/>
                </a:ext>
              </a:extLst>
            </p:cNvPr>
            <p:cNvSpPr/>
            <p:nvPr/>
          </p:nvSpPr>
          <p:spPr>
            <a:xfrm>
              <a:off x="4902941" y="5834402"/>
              <a:ext cx="1100678" cy="433841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1828431">
                <a:defRPr sz="40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文案</a:t>
              </a:r>
              <a:endParaRPr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</p:txBody>
        </p:sp>
        <p:sp>
          <p:nvSpPr>
            <p:cNvPr id="11" name="圆角矩形 9">
              <a:extLst>
                <a:ext uri="{FF2B5EF4-FFF2-40B4-BE49-F238E27FC236}">
                  <a16:creationId xmlns:a16="http://schemas.microsoft.com/office/drawing/2014/main" id="{669F8F74-F344-824C-AC2B-8F8ACA4A378C}"/>
                </a:ext>
              </a:extLst>
            </p:cNvPr>
            <p:cNvSpPr/>
            <p:nvPr/>
          </p:nvSpPr>
          <p:spPr>
            <a:xfrm>
              <a:off x="6178196" y="5834402"/>
              <a:ext cx="1100678" cy="433841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1828431">
                <a:defRPr sz="40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文案</a:t>
              </a:r>
              <a:endParaRPr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</p:txBody>
        </p:sp>
        <p:sp>
          <p:nvSpPr>
            <p:cNvPr id="12" name="圆角矩形 9">
              <a:extLst>
                <a:ext uri="{FF2B5EF4-FFF2-40B4-BE49-F238E27FC236}">
                  <a16:creationId xmlns:a16="http://schemas.microsoft.com/office/drawing/2014/main" id="{DD81CD42-9335-E54D-87AC-401D3AE65662}"/>
                </a:ext>
              </a:extLst>
            </p:cNvPr>
            <p:cNvSpPr/>
            <p:nvPr/>
          </p:nvSpPr>
          <p:spPr>
            <a:xfrm>
              <a:off x="7453452" y="5834402"/>
              <a:ext cx="1100678" cy="433841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1828431">
                <a:defRPr sz="40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文案</a:t>
              </a:r>
              <a:endParaRPr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</p:txBody>
        </p:sp>
      </p:grpSp>
      <p:sp>
        <p:nvSpPr>
          <p:cNvPr id="15" name="文本框 31">
            <a:extLst>
              <a:ext uri="{FF2B5EF4-FFF2-40B4-BE49-F238E27FC236}">
                <a16:creationId xmlns:a16="http://schemas.microsoft.com/office/drawing/2014/main" id="{0DB89FF3-4F77-4541-BCCB-CB1B52EFA1A8}"/>
              </a:ext>
            </a:extLst>
          </p:cNvPr>
          <p:cNvSpPr txBox="1"/>
          <p:nvPr/>
        </p:nvSpPr>
        <p:spPr>
          <a:xfrm>
            <a:off x="2658010" y="1517568"/>
            <a:ext cx="6683739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algn="ctr">
              <a:defRPr sz="3200" spc="300">
                <a:solidFill>
                  <a:srgbClr val="0F204E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2800" b="1" dirty="0">
                <a:solidFill>
                  <a:schemeClr val="tx2"/>
                </a:solidFill>
                <a:latin typeface="PingFang SC Semibold" panose="020B0400000000000000" pitchFamily="34" charset="-122"/>
                <a:ea typeface="PingFang SC Semibold" panose="020B0400000000000000" pitchFamily="34" charset="-122"/>
              </a:rPr>
              <a:t>小标题</a:t>
            </a:r>
          </a:p>
        </p:txBody>
      </p:sp>
      <p:pic>
        <p:nvPicPr>
          <p:cNvPr id="16" name="图片 18" descr="图片 18">
            <a:extLst>
              <a:ext uri="{FF2B5EF4-FFF2-40B4-BE49-F238E27FC236}">
                <a16:creationId xmlns:a16="http://schemas.microsoft.com/office/drawing/2014/main" id="{79DCD20D-3DDF-6B4C-905D-2D317444D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852" y="3090539"/>
            <a:ext cx="6225203" cy="3505202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国内单身问题很严重">
            <a:extLst>
              <a:ext uri="{FF2B5EF4-FFF2-40B4-BE49-F238E27FC236}">
                <a16:creationId xmlns:a16="http://schemas.microsoft.com/office/drawing/2014/main" id="{859C2583-AA78-8046-A24C-B9485DDA5A64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rgbClr val="1C132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0520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CB5FDEF8-15D5-1A4C-BA88-01E02F351E92}"/>
              </a:ext>
            </a:extLst>
          </p:cNvPr>
          <p:cNvSpPr/>
          <p:nvPr/>
        </p:nvSpPr>
        <p:spPr>
          <a:xfrm>
            <a:off x="-1" y="4412320"/>
            <a:ext cx="12192001" cy="1744138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EB5B2E5-786F-D247-AF38-25BD547BEF46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40D66F2-AE1E-8846-A5E2-770A5ABC8213}"/>
              </a:ext>
            </a:extLst>
          </p:cNvPr>
          <p:cNvSpPr txBox="1"/>
          <p:nvPr/>
        </p:nvSpPr>
        <p:spPr>
          <a:xfrm>
            <a:off x="609597" y="4971400"/>
            <a:ext cx="6688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000" u="none" strike="noStrike" kern="1200" cap="none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ingFang SC Medium" panose="020B0400000000000000" pitchFamily="34" charset="-122"/>
                <a:ea typeface="PingFang SC Medium" panose="020B0400000000000000" pitchFamily="34" charset="-122"/>
                <a:cs typeface="Microsoft YaHei" charset="-122"/>
              </a:rPr>
              <a:t>小标题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0DAC492-CCD4-8B46-86DB-7827ACEDD213}"/>
              </a:ext>
            </a:extLst>
          </p:cNvPr>
          <p:cNvSpPr txBox="1"/>
          <p:nvPr/>
        </p:nvSpPr>
        <p:spPr>
          <a:xfrm>
            <a:off x="609597" y="5325719"/>
            <a:ext cx="9528731" cy="710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Arial Unicode MS" panose="020B0604020202020204" pitchFamily="34" charset="-122"/>
              </a:rPr>
              <a:t>文案内容</a:t>
            </a:r>
            <a:endParaRPr kumimoji="1"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  <a:cs typeface="Arial Unicode MS" panose="020B0604020202020204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kumimoji="1" lang="zh-CN" altLang="en-US" sz="14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ingFang SC Light" panose="020B0300000000000000" pitchFamily="34" charset="-122"/>
                <a:ea typeface="PingFang SC Light" panose="020B0300000000000000" pitchFamily="34" charset="-122"/>
                <a:cs typeface="Arial Unicode MS" panose="020B0604020202020204" pitchFamily="34" charset="-122"/>
              </a:rPr>
              <a:t>文案内容</a:t>
            </a:r>
            <a:endParaRPr kumimoji="0" lang="zh-CN" altLang="en-US" sz="140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PingFang SC Light" panose="020B0300000000000000" pitchFamily="34" charset="-122"/>
              <a:ea typeface="PingFang SC Light" panose="020B0300000000000000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8" name="矩形 38">
            <a:extLst>
              <a:ext uri="{FF2B5EF4-FFF2-40B4-BE49-F238E27FC236}">
                <a16:creationId xmlns:a16="http://schemas.microsoft.com/office/drawing/2014/main" id="{33662DDD-8F3A-6A43-A7AC-F5EE9F95D365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29" name="国内单身问题很严重">
            <a:extLst>
              <a:ext uri="{FF2B5EF4-FFF2-40B4-BE49-F238E27FC236}">
                <a16:creationId xmlns:a16="http://schemas.microsoft.com/office/drawing/2014/main" id="{587CAB53-75BB-4B4C-8A5D-94351F35CF81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rgbClr val="1C132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3C9DC4A5-507B-B445-AF59-81C8D120E2E9}"/>
              </a:ext>
            </a:extLst>
          </p:cNvPr>
          <p:cNvGrpSpPr/>
          <p:nvPr/>
        </p:nvGrpSpPr>
        <p:grpSpPr>
          <a:xfrm>
            <a:off x="7714287" y="2236286"/>
            <a:ext cx="3080935" cy="2968888"/>
            <a:chOff x="801835" y="2400300"/>
            <a:chExt cx="3080935" cy="2968888"/>
          </a:xfrm>
        </p:grpSpPr>
        <p:sp>
          <p:nvSpPr>
            <p:cNvPr id="31" name="圆角矩形 30">
              <a:extLst>
                <a:ext uri="{FF2B5EF4-FFF2-40B4-BE49-F238E27FC236}">
                  <a16:creationId xmlns:a16="http://schemas.microsoft.com/office/drawing/2014/main" id="{F931681C-FB36-3040-85E6-FA7806D7AC84}"/>
                </a:ext>
              </a:extLst>
            </p:cNvPr>
            <p:cNvSpPr/>
            <p:nvPr/>
          </p:nvSpPr>
          <p:spPr>
            <a:xfrm>
              <a:off x="801835" y="2613288"/>
              <a:ext cx="3080935" cy="2755900"/>
            </a:xfrm>
            <a:prstGeom prst="roundRect">
              <a:avLst>
                <a:gd name="adj" fmla="val 2874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32" name="圆角矩形 31">
              <a:extLst>
                <a:ext uri="{FF2B5EF4-FFF2-40B4-BE49-F238E27FC236}">
                  <a16:creationId xmlns:a16="http://schemas.microsoft.com/office/drawing/2014/main" id="{2A6DCE5E-93D7-D048-9040-567AFAB7886E}"/>
                </a:ext>
              </a:extLst>
            </p:cNvPr>
            <p:cNvSpPr/>
            <p:nvPr/>
          </p:nvSpPr>
          <p:spPr>
            <a:xfrm>
              <a:off x="1231052" y="2400300"/>
              <a:ext cx="2222500" cy="589512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小标题</a:t>
              </a:r>
            </a:p>
          </p:txBody>
        </p:sp>
        <p:sp>
          <p:nvSpPr>
            <p:cNvPr id="33" name="矩形 38">
              <a:extLst>
                <a:ext uri="{FF2B5EF4-FFF2-40B4-BE49-F238E27FC236}">
                  <a16:creationId xmlns:a16="http://schemas.microsoft.com/office/drawing/2014/main" id="{86B39AA6-D5AF-F84D-BF6D-4333123D8395}"/>
                </a:ext>
              </a:extLst>
            </p:cNvPr>
            <p:cNvSpPr txBox="1"/>
            <p:nvPr/>
          </p:nvSpPr>
          <p:spPr>
            <a:xfrm>
              <a:off x="1053253" y="3165374"/>
              <a:ext cx="2578098" cy="204497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anchor="t">
              <a:spAutoFit/>
            </a:bodyPr>
            <a:lstStyle>
              <a:lvl1pPr>
                <a:defRPr sz="1200">
                  <a:solidFill>
                    <a:srgbClr val="808080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是非成败转头空，青山依旧在，惯看秋月春风。一壶浊酒喜相逢，古今多少事，滚滚长江东逝水，浪花淘尽英雄。 几度夕阳红。白发渔樵江渚上，都付笑谈中。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(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苹方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-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简 细体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; 14)</a:t>
              </a:r>
            </a:p>
          </p:txBody>
        </p:sp>
      </p:grpSp>
      <p:sp>
        <p:nvSpPr>
          <p:cNvPr id="34" name="矩形 33">
            <a:extLst>
              <a:ext uri="{FF2B5EF4-FFF2-40B4-BE49-F238E27FC236}">
                <a16:creationId xmlns:a16="http://schemas.microsoft.com/office/drawing/2014/main" id="{72035987-8651-CD4E-A3AD-05ACDB25FE26}"/>
              </a:ext>
            </a:extLst>
          </p:cNvPr>
          <p:cNvSpPr/>
          <p:nvPr/>
        </p:nvSpPr>
        <p:spPr>
          <a:xfrm>
            <a:off x="615045" y="2014873"/>
            <a:ext cx="5677022" cy="275857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460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9939C262-9AF8-4D7E-9127-3B86B61B04DC}"/>
              </a:ext>
            </a:extLst>
          </p:cNvPr>
          <p:cNvSpPr/>
          <p:nvPr/>
        </p:nvSpPr>
        <p:spPr>
          <a:xfrm>
            <a:off x="4850780" y="3016290"/>
            <a:ext cx="1706137" cy="825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600" b="1" spc="3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文案</a:t>
            </a:r>
            <a:endParaRPr lang="cy-GB" altLang="zh-CN" sz="3600" b="1" spc="3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266D31CC-A45F-4DBF-8FE5-AFF2D5790626}"/>
              </a:ext>
            </a:extLst>
          </p:cNvPr>
          <p:cNvCxnSpPr>
            <a:cxnSpLocks/>
          </p:cNvCxnSpPr>
          <p:nvPr/>
        </p:nvCxnSpPr>
        <p:spPr>
          <a:xfrm flipH="1">
            <a:off x="3642564" y="2358461"/>
            <a:ext cx="1591242" cy="2169752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íṩ1ïḍe">
            <a:extLst>
              <a:ext uri="{FF2B5EF4-FFF2-40B4-BE49-F238E27FC236}">
                <a16:creationId xmlns:a16="http://schemas.microsoft.com/office/drawing/2014/main" id="{2BB5912D-27CB-984A-9ABB-DAA0F8A1082F}"/>
              </a:ext>
            </a:extLst>
          </p:cNvPr>
          <p:cNvSpPr txBox="1"/>
          <p:nvPr/>
        </p:nvSpPr>
        <p:spPr>
          <a:xfrm>
            <a:off x="1150362" y="2189183"/>
            <a:ext cx="3287823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9600" b="1" dirty="0">
                <a:solidFill>
                  <a:schemeClr val="tx2"/>
                </a:solidFill>
                <a:latin typeface="Montserrat" pitchFamily="2" charset="0"/>
              </a:rPr>
              <a:t>Q</a:t>
            </a:r>
            <a:r>
              <a:rPr lang="en-US" altLang="zh-CN" sz="6000" b="1" dirty="0">
                <a:solidFill>
                  <a:schemeClr val="tx2"/>
                </a:solidFill>
                <a:latin typeface="Montserrat" pitchFamily="2" charset="0"/>
              </a:rPr>
              <a:t>&amp;</a:t>
            </a:r>
            <a:r>
              <a:rPr lang="en-US" altLang="zh-CN" sz="9600" b="1" dirty="0">
                <a:solidFill>
                  <a:schemeClr val="tx2"/>
                </a:solidFill>
                <a:latin typeface="Montserrat" pitchFamily="2" charset="0"/>
              </a:rPr>
              <a:t>A</a:t>
            </a:r>
            <a:endParaRPr lang="zh-CN" altLang="en-US" sz="9600" b="1" dirty="0">
              <a:solidFill>
                <a:schemeClr val="tx2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995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F5C7EB-EA00-8341-BA71-3B669E8CBCC0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851928" y="2519620"/>
            <a:ext cx="3485344" cy="1048093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zh-CN" altLang="en-US" sz="4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感谢参与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240AE0C7-28D3-DB48-9F90-604B8938E83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5851928" y="3526230"/>
            <a:ext cx="3485344" cy="554288"/>
          </a:xfrm>
          <a:prstGeom prst="rect">
            <a:avLst/>
          </a:prstGeom>
        </p:spPr>
        <p:txBody>
          <a:bodyPr anchor="ctr"/>
          <a:lstStyle/>
          <a:p>
            <a:pPr marL="0" indent="0" algn="ctr">
              <a:buNone/>
            </a:pPr>
            <a:r>
              <a:rPr lang="en-US" altLang="zh-CN" sz="4400" b="1" spc="300" dirty="0">
                <a:solidFill>
                  <a:schemeClr val="accent3"/>
                </a:solidFill>
                <a:latin typeface="Montserrat" pitchFamily="2" charset="0"/>
              </a:rPr>
              <a:t>THANKS</a:t>
            </a:r>
            <a:endParaRPr lang="zh-CN" altLang="en-US" sz="4400" b="1" spc="300" dirty="0">
              <a:solidFill>
                <a:schemeClr val="accent3"/>
              </a:solidFill>
              <a:latin typeface="Montserrat" pitchFamily="2" charset="0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E4F00127-6965-5D4D-9799-5FB793746365}"/>
              </a:ext>
            </a:extLst>
          </p:cNvPr>
          <p:cNvGrpSpPr/>
          <p:nvPr/>
        </p:nvGrpSpPr>
        <p:grpSpPr>
          <a:xfrm>
            <a:off x="1068374" y="2309223"/>
            <a:ext cx="1279014" cy="2496021"/>
            <a:chOff x="1068374" y="2309223"/>
            <a:chExt cx="1279014" cy="2496021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8698DE62-F361-3A42-9B2C-C354AF356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5985" y="2309223"/>
              <a:ext cx="1083792" cy="377779"/>
            </a:xfrm>
            <a:prstGeom prst="rect">
              <a:avLst/>
            </a:prstGeom>
          </p:spPr>
        </p:pic>
        <p:sp>
          <p:nvSpPr>
            <p:cNvPr id="17" name="400 632 6626…">
              <a:extLst>
                <a:ext uri="{FF2B5EF4-FFF2-40B4-BE49-F238E27FC236}">
                  <a16:creationId xmlns:a16="http://schemas.microsoft.com/office/drawing/2014/main" id="{C9A65767-F307-0D43-8D15-C0F2A01CC311}"/>
                </a:ext>
              </a:extLst>
            </p:cNvPr>
            <p:cNvSpPr txBox="1"/>
            <p:nvPr/>
          </p:nvSpPr>
          <p:spPr>
            <a:xfrm>
              <a:off x="1086718" y="2773095"/>
              <a:ext cx="1242327" cy="66704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71437" tIns="71437" rIns="71437" bIns="71437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500" b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rPr kumimoji="0" sz="12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 SemiBold" pitchFamily="2" charset="0"/>
                  <a:ea typeface="Microsoft YaHei" panose="020B0503020204020204" pitchFamily="34" charset="-122"/>
                  <a:cs typeface="Microsoft YaHei" charset="-122"/>
                  <a:sym typeface="Helvetica Light"/>
                </a:rPr>
                <a:t>400 632 6626</a:t>
              </a:r>
              <a:endParaRPr kumimoji="0" lang="en-US" sz="12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SemiBold" pitchFamily="2" charset="0"/>
                <a:ea typeface="Microsoft YaHei" panose="020B0503020204020204" pitchFamily="34" charset="-122"/>
                <a:cs typeface="Microsoft YaHei" charset="-122"/>
                <a:sym typeface="Helvetica Light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500" b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rPr kumimoji="0" lang="en-US" sz="12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 SemiBold" pitchFamily="2" charset="0"/>
                  <a:ea typeface="Microsoft YaHei" panose="020B0503020204020204" pitchFamily="34" charset="-122"/>
                  <a:cs typeface="Microsoft YaHei" charset="-122"/>
                  <a:sym typeface="Helvetica Light"/>
                </a:rPr>
                <a:t>www.agora.io</a:t>
              </a:r>
              <a:endParaRPr kumimoji="0" sz="12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SemiBold" pitchFamily="2" charset="0"/>
                <a:ea typeface="Microsoft YaHei" panose="020B0503020204020204" pitchFamily="34" charset="-122"/>
                <a:cs typeface="Microsoft YaHei" charset="-122"/>
                <a:sym typeface="Helvetica Light"/>
              </a:endParaRPr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3F974B58-9AD4-9D4A-B37B-C37141106E67}"/>
                </a:ext>
              </a:extLst>
            </p:cNvPr>
            <p:cNvGrpSpPr/>
            <p:nvPr/>
          </p:nvGrpSpPr>
          <p:grpSpPr>
            <a:xfrm>
              <a:off x="1068374" y="3526230"/>
              <a:ext cx="1279014" cy="1279014"/>
              <a:chOff x="1297876" y="4527244"/>
              <a:chExt cx="1279014" cy="1279014"/>
            </a:xfrm>
          </p:grpSpPr>
          <p:pic>
            <p:nvPicPr>
              <p:cNvPr id="22" name="pasted-image.pdf" descr="pasted-image.pdf">
                <a:extLst>
                  <a:ext uri="{FF2B5EF4-FFF2-40B4-BE49-F238E27FC236}">
                    <a16:creationId xmlns:a16="http://schemas.microsoft.com/office/drawing/2014/main" id="{910CEF00-6088-DA44-BDAD-7CDE3DBFF0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97876" y="4527244"/>
                <a:ext cx="1279014" cy="1279014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23" name="图片 22">
                <a:extLst>
                  <a:ext uri="{FF2B5EF4-FFF2-40B4-BE49-F238E27FC236}">
                    <a16:creationId xmlns:a16="http://schemas.microsoft.com/office/drawing/2014/main" id="{AFCE24F2-25C3-4445-A74A-0EAB79BA08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59687" y="4985490"/>
                <a:ext cx="356191" cy="356191"/>
              </a:xfrm>
              <a:prstGeom prst="roundRect">
                <a:avLst/>
              </a:prstGeom>
              <a:ln>
                <a:noFill/>
              </a:ln>
            </p:spPr>
          </p:pic>
        </p:grpSp>
      </p:grp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B2D510E6-6302-7F4F-8224-F29E6B3B01CF}"/>
              </a:ext>
            </a:extLst>
          </p:cNvPr>
          <p:cNvCxnSpPr>
            <a:cxnSpLocks/>
          </p:cNvCxnSpPr>
          <p:nvPr/>
        </p:nvCxnSpPr>
        <p:spPr>
          <a:xfrm>
            <a:off x="3417575" y="2630072"/>
            <a:ext cx="0" cy="144468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1268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9939C262-9AF8-4D7E-9127-3B86B61B04DC}"/>
              </a:ext>
            </a:extLst>
          </p:cNvPr>
          <p:cNvSpPr/>
          <p:nvPr/>
        </p:nvSpPr>
        <p:spPr>
          <a:xfrm>
            <a:off x="5688281" y="3016290"/>
            <a:ext cx="6922269" cy="825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6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谢谢大家</a:t>
            </a:r>
            <a:endParaRPr lang="cy-GB" altLang="zh-CN" sz="3600" b="1" spc="3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266D31CC-A45F-4DBF-8FE5-AFF2D5790626}"/>
              </a:ext>
            </a:extLst>
          </p:cNvPr>
          <p:cNvCxnSpPr>
            <a:cxnSpLocks/>
          </p:cNvCxnSpPr>
          <p:nvPr/>
        </p:nvCxnSpPr>
        <p:spPr>
          <a:xfrm flipH="1">
            <a:off x="4563779" y="2334779"/>
            <a:ext cx="1591242" cy="2169752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íṩ1ïḍe">
            <a:extLst>
              <a:ext uri="{FF2B5EF4-FFF2-40B4-BE49-F238E27FC236}">
                <a16:creationId xmlns:a16="http://schemas.microsoft.com/office/drawing/2014/main" id="{2BB5912D-27CB-984A-9ABB-DAA0F8A1082F}"/>
              </a:ext>
            </a:extLst>
          </p:cNvPr>
          <p:cNvSpPr txBox="1"/>
          <p:nvPr/>
        </p:nvSpPr>
        <p:spPr>
          <a:xfrm>
            <a:off x="2101699" y="2189183"/>
            <a:ext cx="3257701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9600" b="1" dirty="0">
                <a:solidFill>
                  <a:schemeClr val="accent3"/>
                </a:solidFill>
                <a:latin typeface="Montserrat" pitchFamily="2" charset="0"/>
              </a:rPr>
              <a:t>END</a:t>
            </a:r>
            <a:endParaRPr lang="zh-CN" altLang="en-US" sz="9600" b="1" dirty="0">
              <a:solidFill>
                <a:schemeClr val="accent3"/>
              </a:solidFill>
              <a:latin typeface="Montserrat" pitchFamily="2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553B6B3-C8B9-EC4A-B5D4-141FF57D9B9D}"/>
              </a:ext>
            </a:extLst>
          </p:cNvPr>
          <p:cNvSpPr/>
          <p:nvPr/>
        </p:nvSpPr>
        <p:spPr>
          <a:xfrm>
            <a:off x="5688281" y="3874694"/>
            <a:ext cx="6922269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400" spc="300">
                <a:solidFill>
                  <a:schemeClr val="accent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名称 时间</a:t>
            </a:r>
            <a:endParaRPr lang="cy-GB" altLang="zh-CN" sz="2400" spc="300" dirty="0">
              <a:solidFill>
                <a:schemeClr val="accent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88522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AB892376-2916-8C4A-AD2C-183BEB84A08D}"/>
              </a:ext>
            </a:extLst>
          </p:cNvPr>
          <p:cNvSpPr/>
          <p:nvPr/>
        </p:nvSpPr>
        <p:spPr>
          <a:xfrm>
            <a:off x="0" y="3835400"/>
            <a:ext cx="8445657" cy="232105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3E864ED-BECE-4E4D-9FD3-7DE1C554F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7" y="1983368"/>
            <a:ext cx="7938464" cy="4173090"/>
          </a:xfrm>
          <a:prstGeom prst="rect">
            <a:avLst/>
          </a:prstGeom>
          <a:effectLst>
            <a:outerShdw blurRad="520700" dist="127000" dir="2760000" sx="101000" sy="101000" algn="tl" rotWithShape="0">
              <a:prstClr val="black">
                <a:alpha val="28000"/>
              </a:prstClr>
            </a:outerShdw>
          </a:effec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D94CF8DD-930F-9B47-A251-E237CE4844CA}"/>
              </a:ext>
            </a:extLst>
          </p:cNvPr>
          <p:cNvSpPr/>
          <p:nvPr/>
        </p:nvSpPr>
        <p:spPr>
          <a:xfrm>
            <a:off x="2380014" y="2212956"/>
            <a:ext cx="6065643" cy="381425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93AA2ED-3DAE-0E46-8B05-546A6110EEF3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6" name="矩形 38">
            <a:extLst>
              <a:ext uri="{FF2B5EF4-FFF2-40B4-BE49-F238E27FC236}">
                <a16:creationId xmlns:a16="http://schemas.microsoft.com/office/drawing/2014/main" id="{0B26806C-380A-4245-B3A0-EE3A4FDE6397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在工具栏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板式中 已预设许多背景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深色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/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浅色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/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纯色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),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可以选中一页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PPT,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直接更换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</p:txBody>
      </p:sp>
      <p:sp>
        <p:nvSpPr>
          <p:cNvPr id="7" name="国内单身问题很严重">
            <a:extLst>
              <a:ext uri="{FF2B5EF4-FFF2-40B4-BE49-F238E27FC236}">
                <a16:creationId xmlns:a16="http://schemas.microsoft.com/office/drawing/2014/main" id="{E0A2F1DA-AF29-BC40-A85F-8C1BB3992D2D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更改板式</a:t>
            </a:r>
          </a:p>
        </p:txBody>
      </p:sp>
    </p:spTree>
    <p:extLst>
      <p:ext uri="{BB962C8B-B14F-4D97-AF65-F5344CB8AC3E}">
        <p14:creationId xmlns:p14="http://schemas.microsoft.com/office/powerpoint/2010/main" val="18913214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AB892376-2916-8C4A-AD2C-183BEB84A08D}"/>
              </a:ext>
            </a:extLst>
          </p:cNvPr>
          <p:cNvSpPr/>
          <p:nvPr/>
        </p:nvSpPr>
        <p:spPr>
          <a:xfrm>
            <a:off x="0" y="4271058"/>
            <a:ext cx="4479403" cy="18854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94CF8DD-930F-9B47-A251-E237CE4844CA}"/>
              </a:ext>
            </a:extLst>
          </p:cNvPr>
          <p:cNvSpPr/>
          <p:nvPr/>
        </p:nvSpPr>
        <p:spPr>
          <a:xfrm>
            <a:off x="1188331" y="2338917"/>
            <a:ext cx="2989196" cy="267496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93AA2ED-3DAE-0E46-8B05-546A6110EEF3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6" name="矩形 38">
            <a:extLst>
              <a:ext uri="{FF2B5EF4-FFF2-40B4-BE49-F238E27FC236}">
                <a16:creationId xmlns:a16="http://schemas.microsoft.com/office/drawing/2014/main" id="{0B26806C-380A-4245-B3A0-EE3A4FDE6397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在字体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/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形状填充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/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形状轮廓 等色彩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主题颜色已被预设好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请使用主题色以内的色彩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</p:txBody>
      </p:sp>
      <p:sp>
        <p:nvSpPr>
          <p:cNvPr id="7" name="国内单身问题很严重">
            <a:extLst>
              <a:ext uri="{FF2B5EF4-FFF2-40B4-BE49-F238E27FC236}">
                <a16:creationId xmlns:a16="http://schemas.microsoft.com/office/drawing/2014/main" id="{E0A2F1DA-AF29-BC40-A85F-8C1BB3992D2D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色彩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0C10D0C-F231-0048-A6C7-0E2A1A6C6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166" y="2494192"/>
            <a:ext cx="2641600" cy="2298700"/>
          </a:xfrm>
          <a:prstGeom prst="rect">
            <a:avLst/>
          </a:prstGeom>
          <a:effectLst>
            <a:outerShdw blurRad="2667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576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gora">
      <a:dk1>
        <a:srgbClr val="000000"/>
      </a:dk1>
      <a:lt1>
        <a:srgbClr val="FFFFFF"/>
      </a:lt1>
      <a:dk2>
        <a:srgbClr val="099DFD"/>
      </a:dk2>
      <a:lt2>
        <a:srgbClr val="E7E6E6"/>
      </a:lt2>
      <a:accent1>
        <a:srgbClr val="0000B4"/>
      </a:accent1>
      <a:accent2>
        <a:srgbClr val="FF6A00"/>
      </a:accent2>
      <a:accent3>
        <a:srgbClr val="41C3FF"/>
      </a:accent3>
      <a:accent4>
        <a:srgbClr val="FFC000"/>
      </a:accent4>
      <a:accent5>
        <a:srgbClr val="5B9BD5"/>
      </a:accent5>
      <a:accent6>
        <a:srgbClr val="3D38FF"/>
      </a:accent6>
      <a:hlink>
        <a:srgbClr val="099DFD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2484</TotalTime>
  <Words>1315</Words>
  <Application>Microsoft Macintosh PowerPoint</Application>
  <PresentationFormat>宽屏</PresentationFormat>
  <Paragraphs>171</Paragraphs>
  <Slides>20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2" baseType="lpstr">
      <vt:lpstr>等线</vt:lpstr>
      <vt:lpstr>Microsoft YaHei</vt:lpstr>
      <vt:lpstr>PingFang SC Light</vt:lpstr>
      <vt:lpstr>PingFang SC Medium</vt:lpstr>
      <vt:lpstr>PingFang SC Semibold</vt:lpstr>
      <vt:lpstr>Arial</vt:lpstr>
      <vt:lpstr>Calibri</vt:lpstr>
      <vt:lpstr>Montserrat</vt:lpstr>
      <vt:lpstr>Montserrat SemiBold</vt:lpstr>
      <vt:lpstr>Verdana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感谢参与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Aubie</dc:creator>
  <cp:lastModifiedBy>Huang,Jin</cp:lastModifiedBy>
  <cp:revision>379</cp:revision>
  <dcterms:created xsi:type="dcterms:W3CDTF">2020-04-14T23:39:16Z</dcterms:created>
  <dcterms:modified xsi:type="dcterms:W3CDTF">2020-08-13T09:08:10Z</dcterms:modified>
</cp:coreProperties>
</file>